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2" r:id="rId5"/>
    <p:sldId id="264" r:id="rId6"/>
    <p:sldId id="257"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9144000" cy="6858000" type="screen4x3"/>
  <p:notesSz cx="6858000" cy="9144000"/>
  <p:custDataLst>
    <p:tags r:id="rId21"/>
  </p:custDataLst>
  <p:defaultTextStyle>
    <a:defPPr>
      <a:defRPr lang="en-US"/>
    </a:defPPr>
    <a:lvl1pPr algn="l" rtl="0" fontAlgn="base">
      <a:spcBef>
        <a:spcPct val="0"/>
      </a:spcBef>
      <a:spcAft>
        <a:spcPct val="0"/>
      </a:spcAft>
      <a:defRPr sz="2400" i="1" kern="1200">
        <a:solidFill>
          <a:schemeClr val="tx1"/>
        </a:solidFill>
        <a:latin typeface="Arial" charset="0"/>
        <a:ea typeface="+mn-ea"/>
        <a:cs typeface="+mn-cs"/>
      </a:defRPr>
    </a:lvl1pPr>
    <a:lvl2pPr marL="457200" algn="l" rtl="0" fontAlgn="base">
      <a:spcBef>
        <a:spcPct val="0"/>
      </a:spcBef>
      <a:spcAft>
        <a:spcPct val="0"/>
      </a:spcAft>
      <a:defRPr sz="2400" i="1" kern="1200">
        <a:solidFill>
          <a:schemeClr val="tx1"/>
        </a:solidFill>
        <a:latin typeface="Arial" charset="0"/>
        <a:ea typeface="+mn-ea"/>
        <a:cs typeface="+mn-cs"/>
      </a:defRPr>
    </a:lvl2pPr>
    <a:lvl3pPr marL="914400" algn="l" rtl="0" fontAlgn="base">
      <a:spcBef>
        <a:spcPct val="0"/>
      </a:spcBef>
      <a:spcAft>
        <a:spcPct val="0"/>
      </a:spcAft>
      <a:defRPr sz="2400" i="1" kern="1200">
        <a:solidFill>
          <a:schemeClr val="tx1"/>
        </a:solidFill>
        <a:latin typeface="Arial" charset="0"/>
        <a:ea typeface="+mn-ea"/>
        <a:cs typeface="+mn-cs"/>
      </a:defRPr>
    </a:lvl3pPr>
    <a:lvl4pPr marL="1371600" algn="l" rtl="0" fontAlgn="base">
      <a:spcBef>
        <a:spcPct val="0"/>
      </a:spcBef>
      <a:spcAft>
        <a:spcPct val="0"/>
      </a:spcAft>
      <a:defRPr sz="2400" i="1" kern="1200">
        <a:solidFill>
          <a:schemeClr val="tx1"/>
        </a:solidFill>
        <a:latin typeface="Arial" charset="0"/>
        <a:ea typeface="+mn-ea"/>
        <a:cs typeface="+mn-cs"/>
      </a:defRPr>
    </a:lvl4pPr>
    <a:lvl5pPr marL="1828800" algn="l" rtl="0" fontAlgn="base">
      <a:spcBef>
        <a:spcPct val="0"/>
      </a:spcBef>
      <a:spcAft>
        <a:spcPct val="0"/>
      </a:spcAft>
      <a:defRPr sz="2400" i="1" kern="1200">
        <a:solidFill>
          <a:schemeClr val="tx1"/>
        </a:solidFill>
        <a:latin typeface="Arial" charset="0"/>
        <a:ea typeface="+mn-ea"/>
        <a:cs typeface="+mn-cs"/>
      </a:defRPr>
    </a:lvl5pPr>
    <a:lvl6pPr marL="2286000" algn="l" defTabSz="914400" rtl="0" eaLnBrk="1" latinLnBrk="0" hangingPunct="1">
      <a:defRPr sz="2400" i="1" kern="1200">
        <a:solidFill>
          <a:schemeClr val="tx1"/>
        </a:solidFill>
        <a:latin typeface="Arial" charset="0"/>
        <a:ea typeface="+mn-ea"/>
        <a:cs typeface="+mn-cs"/>
      </a:defRPr>
    </a:lvl6pPr>
    <a:lvl7pPr marL="2743200" algn="l" defTabSz="914400" rtl="0" eaLnBrk="1" latinLnBrk="0" hangingPunct="1">
      <a:defRPr sz="2400" i="1" kern="1200">
        <a:solidFill>
          <a:schemeClr val="tx1"/>
        </a:solidFill>
        <a:latin typeface="Arial" charset="0"/>
        <a:ea typeface="+mn-ea"/>
        <a:cs typeface="+mn-cs"/>
      </a:defRPr>
    </a:lvl7pPr>
    <a:lvl8pPr marL="3200400" algn="l" defTabSz="914400" rtl="0" eaLnBrk="1" latinLnBrk="0" hangingPunct="1">
      <a:defRPr sz="2400" i="1" kern="1200">
        <a:solidFill>
          <a:schemeClr val="tx1"/>
        </a:solidFill>
        <a:latin typeface="Arial" charset="0"/>
        <a:ea typeface="+mn-ea"/>
        <a:cs typeface="+mn-cs"/>
      </a:defRPr>
    </a:lvl8pPr>
    <a:lvl9pPr marL="3657600" algn="l" defTabSz="914400" rtl="0" eaLnBrk="1" latinLnBrk="0" hangingPunct="1">
      <a:defRPr sz="24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99FF"/>
    <a:srgbClr val="66FF99"/>
    <a:srgbClr val="FFFFCC"/>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87" autoAdjust="0"/>
    <p:restoredTop sz="94320" autoAdjust="0"/>
  </p:normalViewPr>
  <p:slideViewPr>
    <p:cSldViewPr>
      <p:cViewPr>
        <p:scale>
          <a:sx n="66" d="100"/>
          <a:sy n="66" d="100"/>
        </p:scale>
        <p:origin x="-72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A3B246-CFC0-4D10-8341-B804E356A09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D4A74F-9DDC-486B-8491-D9DEC47CA5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D77A41-9CFC-4E23-902D-FC6A05A2A6D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65D3640-ACAC-470F-9D20-A1F9CE594D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1DDD0B-C129-43E0-91C6-9C5B3122C0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13D668-F13A-44B2-BD4A-ADA49EBDEB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F3307C-EBEB-435B-9731-25ACA7B958A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52F8B1D-FAE6-4C8D-93B6-AC2A325DE8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C288B18-98D8-4CC5-9BB9-F480819BC6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5ECB65-D254-4806-A040-CF0892470BC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DB4DB0-AB94-47F1-AC20-413358053CF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F73BAB-AAAD-44ED-8C3A-2C424DEF02B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fld id="{38426F21-1214-435F-B073-81CAF2D2E74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5" name="Rectangle 17"/>
          <p:cNvSpPr>
            <a:spLocks noGrp="1" noChangeArrowheads="1"/>
          </p:cNvSpPr>
          <p:nvPr>
            <p:ph type="ctrTitle"/>
          </p:nvPr>
        </p:nvSpPr>
        <p:spPr/>
        <p:txBody>
          <a:bodyPr/>
          <a:lstStyle/>
          <a:p>
            <a:endParaRPr lang="en-US"/>
          </a:p>
        </p:txBody>
      </p:sp>
      <p:pic>
        <p:nvPicPr>
          <p:cNvPr id="2066" name="Picture 18" descr="MC910217029"/>
          <p:cNvPicPr>
            <a:picLocks noChangeAspect="1" noChangeArrowheads="1"/>
          </p:cNvPicPr>
          <p:nvPr/>
        </p:nvPicPr>
        <p:blipFill>
          <a:blip r:embed="rId2"/>
          <a:srcRect/>
          <a:stretch>
            <a:fillRect/>
          </a:stretch>
        </p:blipFill>
        <p:spPr bwMode="auto">
          <a:xfrm>
            <a:off x="-990600" y="-381000"/>
            <a:ext cx="10134600" cy="7239000"/>
          </a:xfrm>
          <a:prstGeom prst="rect">
            <a:avLst/>
          </a:prstGeom>
          <a:noFill/>
        </p:spPr>
      </p:pic>
      <p:sp>
        <p:nvSpPr>
          <p:cNvPr id="2069" name="WordArt 21"/>
          <p:cNvSpPr>
            <a:spLocks noChangeArrowheads="1" noChangeShapeType="1" noTextEdit="1"/>
          </p:cNvSpPr>
          <p:nvPr/>
        </p:nvSpPr>
        <p:spPr bwMode="auto">
          <a:xfrm>
            <a:off x="2438400" y="2438400"/>
            <a:ext cx="4181475" cy="647700"/>
          </a:xfrm>
          <a:prstGeom prst="rect">
            <a:avLst/>
          </a:prstGeom>
        </p:spPr>
        <p:txBody>
          <a:bodyPr wrap="none" fromWordArt="1">
            <a:prstTxWarp prst="textPlain">
              <a:avLst>
                <a:gd name="adj" fmla="val 50000"/>
              </a:avLst>
            </a:prstTxWarp>
          </a:bodyPr>
          <a:lstStyle/>
          <a:p>
            <a:pPr algn="ct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Bác</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sĩ</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Y-</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éc</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xanh</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2070" name="Text Box 22"/>
          <p:cNvSpPr txBox="1">
            <a:spLocks noChangeArrowheads="1"/>
          </p:cNvSpPr>
          <p:nvPr/>
        </p:nvSpPr>
        <p:spPr bwMode="auto">
          <a:xfrm>
            <a:off x="3048000" y="3352800"/>
            <a:ext cx="3276600" cy="584775"/>
          </a:xfrm>
          <a:prstGeom prst="rect">
            <a:avLst/>
          </a:prstGeom>
          <a:noFill/>
          <a:ln w="9525">
            <a:noFill/>
            <a:miter lim="800000"/>
            <a:headEnd/>
            <a:tailEnd/>
          </a:ln>
          <a:effectLst/>
        </p:spPr>
        <p:txBody>
          <a:bodyPr wrap="square">
            <a:spAutoFit/>
          </a:bodyPr>
          <a:lstStyle/>
          <a:p>
            <a:pPr>
              <a:spcBef>
                <a:spcPct val="50000"/>
              </a:spcBef>
            </a:pPr>
            <a:r>
              <a:rPr lang="en-US" sz="3200" b="1" i="0" dirty="0" err="1">
                <a:solidFill>
                  <a:srgbClr val="FF0000"/>
                </a:solidFill>
              </a:rPr>
              <a:t>Môn</a:t>
            </a:r>
            <a:r>
              <a:rPr lang="en-US" sz="3200" b="1" i="0" dirty="0">
                <a:solidFill>
                  <a:srgbClr val="FF0000"/>
                </a:solidFill>
              </a:rPr>
              <a:t> </a:t>
            </a:r>
            <a:r>
              <a:rPr lang="en-US" sz="3200" b="1" i="0" dirty="0" err="1">
                <a:solidFill>
                  <a:srgbClr val="FF0000"/>
                </a:solidFill>
              </a:rPr>
              <a:t>Tiếng</a:t>
            </a:r>
            <a:r>
              <a:rPr lang="en-US" sz="3200" b="1" i="0" dirty="0">
                <a:solidFill>
                  <a:srgbClr val="FF0000"/>
                </a:solidFill>
              </a:rPr>
              <a:t> </a:t>
            </a:r>
            <a:r>
              <a:rPr lang="en-US" sz="3200" b="1" i="0" dirty="0" err="1">
                <a:solidFill>
                  <a:srgbClr val="FF0000"/>
                </a:solidFill>
              </a:rPr>
              <a:t>Việt</a:t>
            </a:r>
            <a:endParaRPr lang="en-US" sz="3200" b="1" i="0" dirty="0">
              <a:solidFill>
                <a:srgbClr val="FF0000"/>
              </a:solidFill>
            </a:endParaRPr>
          </a:p>
        </p:txBody>
      </p:sp>
      <p:sp>
        <p:nvSpPr>
          <p:cNvPr id="2071" name="Text Box 23"/>
          <p:cNvSpPr txBox="1">
            <a:spLocks noChangeArrowheads="1"/>
          </p:cNvSpPr>
          <p:nvPr/>
        </p:nvSpPr>
        <p:spPr bwMode="auto">
          <a:xfrm>
            <a:off x="3505200" y="2743200"/>
            <a:ext cx="1752600" cy="457200"/>
          </a:xfrm>
          <a:prstGeom prst="rect">
            <a:avLst/>
          </a:prstGeom>
          <a:noFill/>
          <a:ln w="9525">
            <a:noFill/>
            <a:miter lim="800000"/>
            <a:headEnd/>
            <a:tailEnd/>
          </a:ln>
          <a:effectLst/>
        </p:spPr>
        <p:txBody>
          <a:bodyPr>
            <a:spAutoFit/>
          </a:bodyPr>
          <a:lstStyle/>
          <a:p>
            <a:pPr>
              <a:spcBef>
                <a:spcPct val="50000"/>
              </a:spcBef>
            </a:pPr>
            <a:endParaRPr lang="en-US" i="0">
              <a:solidFill>
                <a:srgbClr val="FFFFCC"/>
              </a:solidFill>
              <a:effectLst>
                <a:outerShdw blurRad="38100" dist="38100" dir="2700000" algn="tl">
                  <a:srgbClr val="C0C0C0"/>
                </a:outerShdw>
              </a:effectLst>
            </a:endParaRPr>
          </a:p>
        </p:txBody>
      </p:sp>
      <p:sp>
        <p:nvSpPr>
          <p:cNvPr id="2072" name="Text Box 24"/>
          <p:cNvSpPr txBox="1">
            <a:spLocks noChangeArrowheads="1"/>
          </p:cNvSpPr>
          <p:nvPr/>
        </p:nvSpPr>
        <p:spPr bwMode="auto">
          <a:xfrm>
            <a:off x="304800" y="4724400"/>
            <a:ext cx="7543800" cy="584775"/>
          </a:xfrm>
          <a:prstGeom prst="rect">
            <a:avLst/>
          </a:prstGeom>
          <a:noFill/>
          <a:ln w="9525">
            <a:noFill/>
            <a:miter lim="800000"/>
            <a:headEnd/>
            <a:tailEnd/>
          </a:ln>
          <a:effectLst/>
        </p:spPr>
        <p:txBody>
          <a:bodyPr wrap="square">
            <a:spAutoFit/>
          </a:bodyPr>
          <a:lstStyle/>
          <a:p>
            <a:r>
              <a:rPr lang="en-US" sz="3200" b="1" dirty="0">
                <a:solidFill>
                  <a:schemeClr val="hlink"/>
                </a:solidFill>
              </a:rPr>
              <a:t>             </a:t>
            </a:r>
            <a:r>
              <a:rPr lang="en-US" sz="3200" b="1" dirty="0" err="1">
                <a:solidFill>
                  <a:srgbClr val="FF0000"/>
                </a:solidFill>
              </a:rPr>
              <a:t>Giáo</a:t>
            </a:r>
            <a:r>
              <a:rPr lang="en-US" sz="3200" b="1" dirty="0">
                <a:solidFill>
                  <a:srgbClr val="FF0000"/>
                </a:solidFill>
              </a:rPr>
              <a:t> </a:t>
            </a:r>
            <a:r>
              <a:rPr lang="en-US" sz="3200" b="1" dirty="0" err="1">
                <a:solidFill>
                  <a:srgbClr val="FF0000"/>
                </a:solidFill>
              </a:rPr>
              <a:t>viên</a:t>
            </a:r>
            <a:r>
              <a:rPr lang="en-US" sz="3200" b="1" dirty="0">
                <a:solidFill>
                  <a:srgbClr val="FF0000"/>
                </a:solidFill>
              </a:rPr>
              <a:t>: </a:t>
            </a:r>
            <a:r>
              <a:rPr lang="en-US" sz="3200" b="1" dirty="0" err="1" smtClean="0">
                <a:solidFill>
                  <a:srgbClr val="FF0000"/>
                </a:solidFill>
              </a:rPr>
              <a:t>Nguyên</a:t>
            </a:r>
            <a:r>
              <a:rPr lang="en-US" sz="3200" b="1" dirty="0" smtClean="0">
                <a:solidFill>
                  <a:srgbClr val="FF0000"/>
                </a:solidFill>
              </a:rPr>
              <a:t> </a:t>
            </a:r>
            <a:r>
              <a:rPr lang="en-US" sz="3200" b="1" dirty="0" err="1" smtClean="0">
                <a:solidFill>
                  <a:srgbClr val="FF0000"/>
                </a:solidFill>
              </a:rPr>
              <a:t>Thị</a:t>
            </a:r>
            <a:r>
              <a:rPr lang="en-US" sz="3200" b="1" dirty="0" smtClean="0">
                <a:solidFill>
                  <a:srgbClr val="FF0000"/>
                </a:solidFill>
              </a:rPr>
              <a:t> </a:t>
            </a:r>
            <a:r>
              <a:rPr lang="en-US" sz="3200" b="1" dirty="0" err="1" smtClean="0">
                <a:solidFill>
                  <a:srgbClr val="FF0000"/>
                </a:solidFill>
              </a:rPr>
              <a:t>Oanh</a:t>
            </a:r>
            <a:endParaRPr lang="en-US" sz="3200" b="1" dirty="0">
              <a:solidFill>
                <a:srgbClr val="FF0000"/>
              </a:solidFill>
            </a:endParaRPr>
          </a:p>
        </p:txBody>
      </p:sp>
      <p:sp>
        <p:nvSpPr>
          <p:cNvPr id="11" name="TextBox 10"/>
          <p:cNvSpPr txBox="1"/>
          <p:nvPr/>
        </p:nvSpPr>
        <p:spPr>
          <a:xfrm>
            <a:off x="1066800" y="762000"/>
            <a:ext cx="7086600" cy="707886"/>
          </a:xfrm>
          <a:prstGeom prst="rect">
            <a:avLst/>
          </a:prstGeom>
          <a:noFill/>
        </p:spPr>
        <p:txBody>
          <a:bodyPr wrap="square" rtlCol="0">
            <a:spAutoFit/>
          </a:bodyPr>
          <a:lstStyle/>
          <a:p>
            <a:r>
              <a:rPr lang="en-US" sz="4000" dirty="0" err="1" smtClean="0">
                <a:solidFill>
                  <a:srgbClr val="FF0000"/>
                </a:solidFill>
              </a:rPr>
              <a:t>Trường</a:t>
            </a:r>
            <a:r>
              <a:rPr lang="en-US" sz="4000" dirty="0" smtClean="0">
                <a:solidFill>
                  <a:srgbClr val="FF0000"/>
                </a:solidFill>
              </a:rPr>
              <a:t> </a:t>
            </a:r>
            <a:r>
              <a:rPr lang="en-US" sz="4000" dirty="0" err="1" smtClean="0">
                <a:solidFill>
                  <a:srgbClr val="FF0000"/>
                </a:solidFill>
              </a:rPr>
              <a:t>Tiểu</a:t>
            </a:r>
            <a:r>
              <a:rPr lang="en-US" sz="4000" dirty="0" smtClean="0">
                <a:solidFill>
                  <a:srgbClr val="FF0000"/>
                </a:solidFill>
              </a:rPr>
              <a:t> </a:t>
            </a:r>
            <a:r>
              <a:rPr lang="en-US" sz="4000" dirty="0" err="1" smtClean="0">
                <a:solidFill>
                  <a:srgbClr val="FF0000"/>
                </a:solidFill>
              </a:rPr>
              <a:t>học</a:t>
            </a:r>
            <a:r>
              <a:rPr lang="en-US" sz="4000" dirty="0" smtClean="0">
                <a:solidFill>
                  <a:srgbClr val="FF0000"/>
                </a:solidFill>
              </a:rPr>
              <a:t> </a:t>
            </a:r>
            <a:r>
              <a:rPr lang="en-US" sz="4000" dirty="0" err="1" smtClean="0">
                <a:solidFill>
                  <a:srgbClr val="FF0000"/>
                </a:solidFill>
              </a:rPr>
              <a:t>Ái</a:t>
            </a:r>
            <a:r>
              <a:rPr lang="en-US" sz="4000" dirty="0" smtClean="0">
                <a:solidFill>
                  <a:srgbClr val="FF0000"/>
                </a:solidFill>
              </a:rPr>
              <a:t> </a:t>
            </a:r>
            <a:r>
              <a:rPr lang="en-US" sz="4000" dirty="0" err="1" smtClean="0">
                <a:solidFill>
                  <a:srgbClr val="FF0000"/>
                </a:solidFill>
              </a:rPr>
              <a:t>Mộ</a:t>
            </a:r>
            <a:r>
              <a:rPr lang="en-US" sz="4000" dirty="0" smtClean="0">
                <a:solidFill>
                  <a:srgbClr val="FF0000"/>
                </a:solidFill>
              </a:rPr>
              <a:t> A</a:t>
            </a:r>
            <a:endParaRPr lang="en-US" sz="4000"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069"/>
                                        </p:tgtEl>
                                        <p:attrNameLst>
                                          <p:attrName>style.visibility</p:attrName>
                                        </p:attrNameLst>
                                      </p:cBhvr>
                                      <p:to>
                                        <p:strVal val="visible"/>
                                      </p:to>
                                    </p:set>
                                    <p:anim calcmode="lin" valueType="num">
                                      <p:cBhvr>
                                        <p:cTn id="7" dur="2000" fill="hold"/>
                                        <p:tgtEl>
                                          <p:spTgt spid="2069"/>
                                        </p:tgtEl>
                                        <p:attrNameLst>
                                          <p:attrName>ppt_w</p:attrName>
                                        </p:attrNameLst>
                                      </p:cBhvr>
                                      <p:tavLst>
                                        <p:tav tm="0">
                                          <p:val>
                                            <p:fltVal val="0"/>
                                          </p:val>
                                        </p:tav>
                                        <p:tav tm="100000">
                                          <p:val>
                                            <p:strVal val="#ppt_w"/>
                                          </p:val>
                                        </p:tav>
                                      </p:tavLst>
                                    </p:anim>
                                    <p:anim calcmode="lin" valueType="num">
                                      <p:cBhvr>
                                        <p:cTn id="8" dur="2000" fill="hold"/>
                                        <p:tgtEl>
                                          <p:spTgt spid="2069"/>
                                        </p:tgtEl>
                                        <p:attrNameLst>
                                          <p:attrName>ppt_h</p:attrName>
                                        </p:attrNameLst>
                                      </p:cBhvr>
                                      <p:tavLst>
                                        <p:tav tm="0">
                                          <p:val>
                                            <p:fltVal val="0"/>
                                          </p:val>
                                        </p:tav>
                                        <p:tav tm="100000">
                                          <p:val>
                                            <p:strVal val="#ppt_h"/>
                                          </p:val>
                                        </p:tav>
                                      </p:tavLst>
                                    </p:anim>
                                    <p:anim calcmode="lin" valueType="num">
                                      <p:cBhvr>
                                        <p:cTn id="9" dur="2000" fill="hold"/>
                                        <p:tgtEl>
                                          <p:spTgt spid="2069"/>
                                        </p:tgtEl>
                                        <p:attrNameLst>
                                          <p:attrName>style.rotation</p:attrName>
                                        </p:attrNameLst>
                                      </p:cBhvr>
                                      <p:tavLst>
                                        <p:tav tm="0">
                                          <p:val>
                                            <p:fltVal val="90"/>
                                          </p:val>
                                        </p:tav>
                                        <p:tav tm="100000">
                                          <p:val>
                                            <p:fltVal val="0"/>
                                          </p:val>
                                        </p:tav>
                                      </p:tavLst>
                                    </p:anim>
                                    <p:animEffect transition="in" filter="fade">
                                      <p:cBhvr>
                                        <p:cTn id="10" dur="2000"/>
                                        <p:tgtEl>
                                          <p:spTgt spid="2069"/>
                                        </p:tgtEl>
                                      </p:cBhvr>
                                    </p:animEffect>
                                  </p:childTnLst>
                                </p:cTn>
                              </p:par>
                            </p:childTnLst>
                          </p:cTn>
                        </p:par>
                        <p:par>
                          <p:cTn id="11" fill="hold">
                            <p:stCondLst>
                              <p:cond delay="20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2070"/>
                                        </p:tgtEl>
                                        <p:attrNameLst>
                                          <p:attrName>style.visibility</p:attrName>
                                        </p:attrNameLst>
                                      </p:cBhvr>
                                      <p:to>
                                        <p:strVal val="visible"/>
                                      </p:to>
                                    </p:set>
                                    <p:anim calcmode="lin" valueType="num">
                                      <p:cBhvr>
                                        <p:cTn id="14" dur="2000" fill="hold"/>
                                        <p:tgtEl>
                                          <p:spTgt spid="2070"/>
                                        </p:tgtEl>
                                        <p:attrNameLst>
                                          <p:attrName>ppt_w</p:attrName>
                                        </p:attrNameLst>
                                      </p:cBhvr>
                                      <p:tavLst>
                                        <p:tav tm="0">
                                          <p:val>
                                            <p:fltVal val="0"/>
                                          </p:val>
                                        </p:tav>
                                        <p:tav tm="100000">
                                          <p:val>
                                            <p:strVal val="#ppt_w"/>
                                          </p:val>
                                        </p:tav>
                                      </p:tavLst>
                                    </p:anim>
                                    <p:anim calcmode="lin" valueType="num">
                                      <p:cBhvr>
                                        <p:cTn id="15" dur="2000" fill="hold"/>
                                        <p:tgtEl>
                                          <p:spTgt spid="2070"/>
                                        </p:tgtEl>
                                        <p:attrNameLst>
                                          <p:attrName>ppt_h</p:attrName>
                                        </p:attrNameLst>
                                      </p:cBhvr>
                                      <p:tavLst>
                                        <p:tav tm="0">
                                          <p:val>
                                            <p:fltVal val="0"/>
                                          </p:val>
                                        </p:tav>
                                        <p:tav tm="100000">
                                          <p:val>
                                            <p:strVal val="#ppt_h"/>
                                          </p:val>
                                        </p:tav>
                                      </p:tavLst>
                                    </p:anim>
                                    <p:anim calcmode="lin" valueType="num">
                                      <p:cBhvr>
                                        <p:cTn id="16" dur="2000" fill="hold"/>
                                        <p:tgtEl>
                                          <p:spTgt spid="2070"/>
                                        </p:tgtEl>
                                        <p:attrNameLst>
                                          <p:attrName>style.rotation</p:attrName>
                                        </p:attrNameLst>
                                      </p:cBhvr>
                                      <p:tavLst>
                                        <p:tav tm="0">
                                          <p:val>
                                            <p:fltVal val="90"/>
                                          </p:val>
                                        </p:tav>
                                        <p:tav tm="100000">
                                          <p:val>
                                            <p:fltVal val="0"/>
                                          </p:val>
                                        </p:tav>
                                      </p:tavLst>
                                    </p:anim>
                                    <p:animEffect transition="in" filter="fade">
                                      <p:cBhvr>
                                        <p:cTn id="17" dur="2000"/>
                                        <p:tgtEl>
                                          <p:spTgt spid="2070"/>
                                        </p:tgtEl>
                                      </p:cBhvr>
                                    </p:animEffect>
                                  </p:childTnLst>
                                </p:cTn>
                              </p:par>
                            </p:childTnLst>
                          </p:cTn>
                        </p:par>
                        <p:par>
                          <p:cTn id="18" fill="hold">
                            <p:stCondLst>
                              <p:cond delay="5100"/>
                            </p:stCondLst>
                            <p:childTnLst>
                              <p:par>
                                <p:cTn id="19" presetID="56" presetClass="entr" presetSubtype="0" fill="hold" grpId="0" nodeType="afterEffect" nodePh="1">
                                  <p:stCondLst>
                                    <p:cond delay="0"/>
                                  </p:stCondLst>
                                  <p:endCondLst>
                                    <p:cond evt="begin" delay="0">
                                      <p:tn val="19"/>
                                    </p:cond>
                                  </p:endCondLst>
                                  <p:iterate type="lt">
                                    <p:tmPct val="10000"/>
                                  </p:iterate>
                                  <p:childTnLst>
                                    <p:set>
                                      <p:cBhvr>
                                        <p:cTn id="20" dur="1" fill="hold">
                                          <p:stCondLst>
                                            <p:cond delay="0"/>
                                          </p:stCondLst>
                                        </p:cTn>
                                        <p:tgtEl>
                                          <p:spTgt spid="2071"/>
                                        </p:tgtEl>
                                        <p:attrNameLst>
                                          <p:attrName>style.visibility</p:attrName>
                                        </p:attrNameLst>
                                      </p:cBhvr>
                                      <p:to>
                                        <p:strVal val="visible"/>
                                      </p:to>
                                    </p:set>
                                    <p:anim by="(-#ppt_w*2)" calcmode="lin" valueType="num">
                                      <p:cBhvr rctx="PPT">
                                        <p:cTn id="21" dur="1000" autoRev="1" fill="hold">
                                          <p:stCondLst>
                                            <p:cond delay="0"/>
                                          </p:stCondLst>
                                        </p:cTn>
                                        <p:tgtEl>
                                          <p:spTgt spid="2071"/>
                                        </p:tgtEl>
                                        <p:attrNameLst>
                                          <p:attrName>ppt_w</p:attrName>
                                        </p:attrNameLst>
                                      </p:cBhvr>
                                    </p:anim>
                                    <p:anim by="(#ppt_w*0.50)" calcmode="lin" valueType="num">
                                      <p:cBhvr>
                                        <p:cTn id="22" dur="1000" decel="50000" autoRev="1" fill="hold">
                                          <p:stCondLst>
                                            <p:cond delay="0"/>
                                          </p:stCondLst>
                                        </p:cTn>
                                        <p:tgtEl>
                                          <p:spTgt spid="2071"/>
                                        </p:tgtEl>
                                        <p:attrNameLst>
                                          <p:attrName>ppt_x</p:attrName>
                                        </p:attrNameLst>
                                      </p:cBhvr>
                                    </p:anim>
                                    <p:anim from="(-#ppt_h/2)" to="(#ppt_y)" calcmode="lin" valueType="num">
                                      <p:cBhvr>
                                        <p:cTn id="23" dur="2000" fill="hold">
                                          <p:stCondLst>
                                            <p:cond delay="0"/>
                                          </p:stCondLst>
                                        </p:cTn>
                                        <p:tgtEl>
                                          <p:spTgt spid="2071"/>
                                        </p:tgtEl>
                                        <p:attrNameLst>
                                          <p:attrName>ppt_y</p:attrName>
                                        </p:attrNameLst>
                                      </p:cBhvr>
                                    </p:anim>
                                    <p:animRot by="21600000">
                                      <p:cBhvr>
                                        <p:cTn id="24" dur="2000" fill="hold">
                                          <p:stCondLst>
                                            <p:cond delay="0"/>
                                          </p:stCondLst>
                                        </p:cTn>
                                        <p:tgtEl>
                                          <p:spTgt spid="2071"/>
                                        </p:tgtEl>
                                        <p:attrNameLst>
                                          <p:attrName>r</p:attrName>
                                        </p:attrNameLst>
                                      </p:cBhvr>
                                    </p:animRot>
                                  </p:childTnLst>
                                </p:cTn>
                              </p:par>
                            </p:childTnLst>
                          </p:cTn>
                        </p:par>
                        <p:par>
                          <p:cTn id="25" fill="hold">
                            <p:stCondLst>
                              <p:cond delay="6900"/>
                            </p:stCondLst>
                            <p:childTnLst>
                              <p:par>
                                <p:cTn id="26" presetID="30" presetClass="entr" presetSubtype="0" fill="hold" nodeType="afterEffect">
                                  <p:stCondLst>
                                    <p:cond delay="0"/>
                                  </p:stCondLst>
                                  <p:childTnLst>
                                    <p:set>
                                      <p:cBhvr>
                                        <p:cTn id="27" dur="1" fill="hold">
                                          <p:stCondLst>
                                            <p:cond delay="0"/>
                                          </p:stCondLst>
                                        </p:cTn>
                                        <p:tgtEl>
                                          <p:spTgt spid="2072">
                                            <p:txEl>
                                              <p:pRg st="0" end="0"/>
                                            </p:txEl>
                                          </p:spTgt>
                                        </p:tgtEl>
                                        <p:attrNameLst>
                                          <p:attrName>style.visibility</p:attrName>
                                        </p:attrNameLst>
                                      </p:cBhvr>
                                      <p:to>
                                        <p:strVal val="visible"/>
                                      </p:to>
                                    </p:set>
                                    <p:animEffect transition="in" filter="fade">
                                      <p:cBhvr>
                                        <p:cTn id="28" dur="1600" decel="100000"/>
                                        <p:tgtEl>
                                          <p:spTgt spid="2072">
                                            <p:txEl>
                                              <p:pRg st="0" end="0"/>
                                            </p:txEl>
                                          </p:spTgt>
                                        </p:tgtEl>
                                      </p:cBhvr>
                                    </p:animEffect>
                                    <p:anim calcmode="lin" valueType="num">
                                      <p:cBhvr>
                                        <p:cTn id="29" dur="1600" decel="100000" fill="hold"/>
                                        <p:tgtEl>
                                          <p:spTgt spid="2072">
                                            <p:txEl>
                                              <p:pRg st="0" end="0"/>
                                            </p:txEl>
                                          </p:spTgt>
                                        </p:tgtEl>
                                        <p:attrNameLst>
                                          <p:attrName>style.rotation</p:attrName>
                                        </p:attrNameLst>
                                      </p:cBhvr>
                                      <p:tavLst>
                                        <p:tav tm="0">
                                          <p:val>
                                            <p:fltVal val="-90"/>
                                          </p:val>
                                        </p:tav>
                                        <p:tav tm="100000">
                                          <p:val>
                                            <p:fltVal val="0"/>
                                          </p:val>
                                        </p:tav>
                                      </p:tavLst>
                                    </p:anim>
                                    <p:anim calcmode="lin" valueType="num">
                                      <p:cBhvr>
                                        <p:cTn id="30" dur="1600" decel="100000" fill="hold"/>
                                        <p:tgtEl>
                                          <p:spTgt spid="2072">
                                            <p:txEl>
                                              <p:pRg st="0" end="0"/>
                                            </p:txEl>
                                          </p:spTgt>
                                        </p:tgtEl>
                                        <p:attrNameLst>
                                          <p:attrName>ppt_x</p:attrName>
                                        </p:attrNameLst>
                                      </p:cBhvr>
                                      <p:tavLst>
                                        <p:tav tm="0">
                                          <p:val>
                                            <p:strVal val="#ppt_x+0.4"/>
                                          </p:val>
                                        </p:tav>
                                        <p:tav tm="100000">
                                          <p:val>
                                            <p:strVal val="#ppt_x-0.05"/>
                                          </p:val>
                                        </p:tav>
                                      </p:tavLst>
                                    </p:anim>
                                    <p:anim calcmode="lin" valueType="num">
                                      <p:cBhvr>
                                        <p:cTn id="31" dur="1600" decel="100000" fill="hold"/>
                                        <p:tgtEl>
                                          <p:spTgt spid="2072">
                                            <p:txEl>
                                              <p:pRg st="0" end="0"/>
                                            </p:txEl>
                                          </p:spTgt>
                                        </p:tgtEl>
                                        <p:attrNameLst>
                                          <p:attrName>ppt_y</p:attrName>
                                        </p:attrNameLst>
                                      </p:cBhvr>
                                      <p:tavLst>
                                        <p:tav tm="0">
                                          <p:val>
                                            <p:strVal val="#ppt_y-0.4"/>
                                          </p:val>
                                        </p:tav>
                                        <p:tav tm="100000">
                                          <p:val>
                                            <p:strVal val="#ppt_y+0.1"/>
                                          </p:val>
                                        </p:tav>
                                      </p:tavLst>
                                    </p:anim>
                                    <p:anim calcmode="lin" valueType="num">
                                      <p:cBhvr>
                                        <p:cTn id="32" dur="400" accel="100000" fill="hold">
                                          <p:stCondLst>
                                            <p:cond delay="1600"/>
                                          </p:stCondLst>
                                        </p:cTn>
                                        <p:tgtEl>
                                          <p:spTgt spid="2072">
                                            <p:txEl>
                                              <p:pRg st="0" end="0"/>
                                            </p:txEl>
                                          </p:spTgt>
                                        </p:tgtEl>
                                        <p:attrNameLst>
                                          <p:attrName>ppt_x</p:attrName>
                                        </p:attrNameLst>
                                      </p:cBhvr>
                                      <p:tavLst>
                                        <p:tav tm="0">
                                          <p:val>
                                            <p:strVal val="#ppt_x-0.05"/>
                                          </p:val>
                                        </p:tav>
                                        <p:tav tm="100000">
                                          <p:val>
                                            <p:strVal val="#ppt_x"/>
                                          </p:val>
                                        </p:tav>
                                      </p:tavLst>
                                    </p:anim>
                                    <p:anim calcmode="lin" valueType="num">
                                      <p:cBhvr>
                                        <p:cTn id="33" dur="400" accel="100000" fill="hold">
                                          <p:stCondLst>
                                            <p:cond delay="1600"/>
                                          </p:stCondLst>
                                        </p:cTn>
                                        <p:tgtEl>
                                          <p:spTgt spid="2072">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animBg="1"/>
      <p:bldP spid="2070" grpId="0"/>
      <p:bldP spid="20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28600" y="0"/>
            <a:ext cx="8915400" cy="457200"/>
          </a:xfrm>
          <a:prstGeom prst="rect">
            <a:avLst/>
          </a:prstGeom>
          <a:noFill/>
          <a:ln w="9525">
            <a:noFill/>
            <a:miter lim="800000"/>
            <a:headEnd/>
            <a:tailEnd/>
          </a:ln>
          <a:effectLst/>
        </p:spPr>
        <p:txBody>
          <a:bodyPr>
            <a:spAutoFit/>
          </a:bodyPr>
          <a:lstStyle/>
          <a:p>
            <a:pPr>
              <a:spcBef>
                <a:spcPct val="50000"/>
              </a:spcBef>
            </a:pPr>
            <a:r>
              <a:rPr lang="en-US"/>
              <a:t>Dựa vào các tranh sau, kể lại câu chuyện Bác sĩ Y-éc-xanh:</a:t>
            </a:r>
          </a:p>
        </p:txBody>
      </p:sp>
      <p:grpSp>
        <p:nvGrpSpPr>
          <p:cNvPr id="34821" name="Group 5"/>
          <p:cNvGrpSpPr>
            <a:grpSpLocks/>
          </p:cNvGrpSpPr>
          <p:nvPr/>
        </p:nvGrpSpPr>
        <p:grpSpPr bwMode="auto">
          <a:xfrm>
            <a:off x="0" y="762000"/>
            <a:ext cx="4343400" cy="2819400"/>
            <a:chOff x="1056" y="1920"/>
            <a:chExt cx="3456" cy="1824"/>
          </a:xfrm>
        </p:grpSpPr>
        <p:pic>
          <p:nvPicPr>
            <p:cNvPr id="34822" name="Picture 6" descr="TV3"/>
            <p:cNvPicPr>
              <a:picLocks noChangeAspect="1" noChangeArrowheads="1"/>
            </p:cNvPicPr>
            <p:nvPr/>
          </p:nvPicPr>
          <p:blipFill>
            <a:blip r:embed="rId2"/>
            <a:srcRect r="52521" b="52614"/>
            <a:stretch>
              <a:fillRect/>
            </a:stretch>
          </p:blipFill>
          <p:spPr bwMode="auto">
            <a:xfrm>
              <a:off x="1056" y="1920"/>
              <a:ext cx="3456" cy="1824"/>
            </a:xfrm>
            <a:prstGeom prst="rect">
              <a:avLst/>
            </a:prstGeom>
            <a:noFill/>
            <a:ln w="28575">
              <a:solidFill>
                <a:srgbClr val="990000"/>
              </a:solidFill>
              <a:miter lim="800000"/>
              <a:headEnd/>
              <a:tailEnd/>
            </a:ln>
          </p:spPr>
        </p:pic>
        <p:sp>
          <p:nvSpPr>
            <p:cNvPr id="34823" name="Oval 7"/>
            <p:cNvSpPr>
              <a:spLocks noChangeArrowheads="1"/>
            </p:cNvSpPr>
            <p:nvPr/>
          </p:nvSpPr>
          <p:spPr bwMode="auto">
            <a:xfrm>
              <a:off x="1113" y="1920"/>
              <a:ext cx="336" cy="288"/>
            </a:xfrm>
            <a:prstGeom prst="ellipse">
              <a:avLst/>
            </a:prstGeom>
            <a:solidFill>
              <a:srgbClr val="00FFFF">
                <a:alpha val="41000"/>
              </a:srgbClr>
            </a:solidFill>
            <a:ln w="28575">
              <a:solidFill>
                <a:srgbClr val="000099"/>
              </a:solidFill>
              <a:round/>
              <a:headEnd/>
              <a:tailEnd/>
            </a:ln>
            <a:effectLst/>
          </p:spPr>
          <p:txBody>
            <a:bodyPr wrap="none" anchor="ctr"/>
            <a:lstStyle/>
            <a:p>
              <a:pPr algn="ctr"/>
              <a:r>
                <a:rPr lang="en-US" sz="3200" b="1" i="0">
                  <a:solidFill>
                    <a:srgbClr val="FF0000"/>
                  </a:solidFill>
                  <a:latin typeface="Times New Roman" pitchFamily="18" charset="0"/>
                </a:rPr>
                <a:t>1</a:t>
              </a:r>
            </a:p>
          </p:txBody>
        </p:sp>
      </p:grpSp>
      <p:grpSp>
        <p:nvGrpSpPr>
          <p:cNvPr id="34824" name="Group 8"/>
          <p:cNvGrpSpPr>
            <a:grpSpLocks/>
          </p:cNvGrpSpPr>
          <p:nvPr/>
        </p:nvGrpSpPr>
        <p:grpSpPr bwMode="auto">
          <a:xfrm>
            <a:off x="0" y="3581400"/>
            <a:ext cx="6019800" cy="3276600"/>
            <a:chOff x="1008" y="1776"/>
            <a:chExt cx="3792" cy="1968"/>
          </a:xfrm>
        </p:grpSpPr>
        <p:pic>
          <p:nvPicPr>
            <p:cNvPr id="34825" name="Picture 9" descr="TV3"/>
            <p:cNvPicPr>
              <a:picLocks noChangeAspect="1" noChangeArrowheads="1"/>
            </p:cNvPicPr>
            <p:nvPr/>
          </p:nvPicPr>
          <p:blipFill>
            <a:blip r:embed="rId2"/>
            <a:srcRect l="50276" r="4262" b="52614"/>
            <a:stretch>
              <a:fillRect/>
            </a:stretch>
          </p:blipFill>
          <p:spPr bwMode="auto">
            <a:xfrm>
              <a:off x="1008" y="1776"/>
              <a:ext cx="3792" cy="1968"/>
            </a:xfrm>
            <a:prstGeom prst="rect">
              <a:avLst/>
            </a:prstGeom>
            <a:noFill/>
            <a:ln w="28575">
              <a:solidFill>
                <a:srgbClr val="990000"/>
              </a:solidFill>
              <a:miter lim="800000"/>
              <a:headEnd/>
              <a:tailEnd/>
            </a:ln>
          </p:spPr>
        </p:pic>
        <p:sp>
          <p:nvSpPr>
            <p:cNvPr id="34826" name="Oval 10"/>
            <p:cNvSpPr>
              <a:spLocks noChangeArrowheads="1"/>
            </p:cNvSpPr>
            <p:nvPr/>
          </p:nvSpPr>
          <p:spPr bwMode="auto">
            <a:xfrm>
              <a:off x="1056" y="1776"/>
              <a:ext cx="336" cy="288"/>
            </a:xfrm>
            <a:prstGeom prst="ellipse">
              <a:avLst/>
            </a:prstGeom>
            <a:solidFill>
              <a:srgbClr val="00FFFF">
                <a:alpha val="41000"/>
              </a:srgbClr>
            </a:solidFill>
            <a:ln w="9525">
              <a:solidFill>
                <a:srgbClr val="0000FF"/>
              </a:solidFill>
              <a:round/>
              <a:headEnd/>
              <a:tailEnd/>
            </a:ln>
            <a:effectLst/>
          </p:spPr>
          <p:txBody>
            <a:bodyPr wrap="none" anchor="ctr"/>
            <a:lstStyle/>
            <a:p>
              <a:pPr algn="ctr"/>
              <a:r>
                <a:rPr lang="en-US" sz="3200" b="1" i="0">
                  <a:solidFill>
                    <a:srgbClr val="FF0000"/>
                  </a:solidFill>
                  <a:latin typeface="Times New Roman" pitchFamily="18" charset="0"/>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4820"/>
                                        </p:tgtEl>
                                        <p:attrNameLst>
                                          <p:attrName>style.visibility</p:attrName>
                                        </p:attrNameLst>
                                      </p:cBhvr>
                                      <p:to>
                                        <p:strVal val="visible"/>
                                      </p:to>
                                    </p:set>
                                    <p:animEffect transition="in" filter="fade">
                                      <p:cBhvr>
                                        <p:cTn id="7" dur="2000"/>
                                        <p:tgtEl>
                                          <p:spTgt spid="34820"/>
                                        </p:tgtEl>
                                      </p:cBhvr>
                                    </p:animEffect>
                                    <p:anim calcmode="lin" valueType="num">
                                      <p:cBhvr>
                                        <p:cTn id="8" dur="2000" fill="hold"/>
                                        <p:tgtEl>
                                          <p:spTgt spid="34820"/>
                                        </p:tgtEl>
                                        <p:attrNameLst>
                                          <p:attrName>ppt_w</p:attrName>
                                        </p:attrNameLst>
                                      </p:cBhvr>
                                      <p:tavLst>
                                        <p:tav tm="0" fmla="#ppt_w*sin(2.5*pi*$)">
                                          <p:val>
                                            <p:fltVal val="0"/>
                                          </p:val>
                                        </p:tav>
                                        <p:tav tm="100000">
                                          <p:val>
                                            <p:fltVal val="1"/>
                                          </p:val>
                                        </p:tav>
                                      </p:tavLst>
                                    </p:anim>
                                    <p:anim calcmode="lin" valueType="num">
                                      <p:cBhvr>
                                        <p:cTn id="9" dur="2000" fill="hold"/>
                                        <p:tgtEl>
                                          <p:spTgt spid="3482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4821"/>
                                        </p:tgtEl>
                                        <p:attrNameLst>
                                          <p:attrName>style.visibility</p:attrName>
                                        </p:attrNameLst>
                                      </p:cBhvr>
                                      <p:to>
                                        <p:strVal val="visible"/>
                                      </p:to>
                                    </p:set>
                                    <p:animEffect transition="in" filter="strips(downLeft)">
                                      <p:cBhvr>
                                        <p:cTn id="14" dur="500"/>
                                        <p:tgtEl>
                                          <p:spTgt spid="3482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4824"/>
                                        </p:tgtEl>
                                        <p:attrNameLst>
                                          <p:attrName>style.visibility</p:attrName>
                                        </p:attrNameLst>
                                      </p:cBhvr>
                                      <p:to>
                                        <p:strVal val="visible"/>
                                      </p:to>
                                    </p:set>
                                    <p:animEffect transition="in" filter="strips(downLeft)">
                                      <p:cBhvr>
                                        <p:cTn id="19"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533400" y="0"/>
            <a:ext cx="8610600" cy="457200"/>
          </a:xfrm>
          <a:prstGeom prst="rect">
            <a:avLst/>
          </a:prstGeom>
          <a:noFill/>
          <a:ln w="9525">
            <a:noFill/>
            <a:miter lim="800000"/>
            <a:headEnd/>
            <a:tailEnd/>
          </a:ln>
          <a:effectLst/>
        </p:spPr>
        <p:txBody>
          <a:bodyPr>
            <a:spAutoFit/>
          </a:bodyPr>
          <a:lstStyle/>
          <a:p>
            <a:pPr>
              <a:spcBef>
                <a:spcPct val="50000"/>
              </a:spcBef>
            </a:pPr>
            <a:r>
              <a:rPr lang="en-US"/>
              <a:t>Dựa theo các tranh sau, kể lại câu chuyện Bác sĩ Y-éc-xanh:</a:t>
            </a:r>
          </a:p>
        </p:txBody>
      </p:sp>
      <p:grpSp>
        <p:nvGrpSpPr>
          <p:cNvPr id="36870" name="Group 6"/>
          <p:cNvGrpSpPr>
            <a:grpSpLocks/>
          </p:cNvGrpSpPr>
          <p:nvPr/>
        </p:nvGrpSpPr>
        <p:grpSpPr bwMode="auto">
          <a:xfrm>
            <a:off x="0" y="381000"/>
            <a:ext cx="6705600" cy="3128963"/>
            <a:chOff x="672" y="1773"/>
            <a:chExt cx="4224" cy="1971"/>
          </a:xfrm>
        </p:grpSpPr>
        <p:pic>
          <p:nvPicPr>
            <p:cNvPr id="36871" name="Picture 7" descr="TV3"/>
            <p:cNvPicPr>
              <a:picLocks noChangeAspect="1" noChangeArrowheads="1"/>
            </p:cNvPicPr>
            <p:nvPr/>
          </p:nvPicPr>
          <p:blipFill>
            <a:blip r:embed="rId2"/>
            <a:srcRect t="50174" r="54199"/>
            <a:stretch>
              <a:fillRect/>
            </a:stretch>
          </p:blipFill>
          <p:spPr bwMode="auto">
            <a:xfrm>
              <a:off x="672" y="1776"/>
              <a:ext cx="4224" cy="1968"/>
            </a:xfrm>
            <a:prstGeom prst="rect">
              <a:avLst/>
            </a:prstGeom>
            <a:noFill/>
            <a:ln w="28575">
              <a:solidFill>
                <a:srgbClr val="990000"/>
              </a:solidFill>
              <a:miter lim="800000"/>
              <a:headEnd/>
              <a:tailEnd/>
            </a:ln>
          </p:spPr>
        </p:pic>
        <p:sp>
          <p:nvSpPr>
            <p:cNvPr id="36872" name="Oval 8"/>
            <p:cNvSpPr>
              <a:spLocks noChangeArrowheads="1"/>
            </p:cNvSpPr>
            <p:nvPr/>
          </p:nvSpPr>
          <p:spPr bwMode="auto">
            <a:xfrm>
              <a:off x="732" y="1773"/>
              <a:ext cx="336" cy="288"/>
            </a:xfrm>
            <a:prstGeom prst="ellipse">
              <a:avLst/>
            </a:prstGeom>
            <a:solidFill>
              <a:srgbClr val="00FFFF">
                <a:alpha val="41000"/>
              </a:srgbClr>
            </a:solidFill>
            <a:ln w="9525">
              <a:solidFill>
                <a:srgbClr val="0000FF"/>
              </a:solidFill>
              <a:round/>
              <a:headEnd/>
              <a:tailEnd/>
            </a:ln>
            <a:effectLst/>
          </p:spPr>
          <p:txBody>
            <a:bodyPr wrap="none" anchor="ctr"/>
            <a:lstStyle/>
            <a:p>
              <a:pPr algn="ctr"/>
              <a:r>
                <a:rPr lang="en-US" sz="3200" b="1" i="0">
                  <a:solidFill>
                    <a:srgbClr val="FF0000"/>
                  </a:solidFill>
                  <a:latin typeface="Times New Roman" pitchFamily="18" charset="0"/>
                </a:rPr>
                <a:t>3</a:t>
              </a:r>
            </a:p>
          </p:txBody>
        </p:sp>
      </p:grpSp>
      <p:grpSp>
        <p:nvGrpSpPr>
          <p:cNvPr id="36873" name="Group 9"/>
          <p:cNvGrpSpPr>
            <a:grpSpLocks/>
          </p:cNvGrpSpPr>
          <p:nvPr/>
        </p:nvGrpSpPr>
        <p:grpSpPr bwMode="auto">
          <a:xfrm>
            <a:off x="0" y="3581400"/>
            <a:ext cx="6324600" cy="3276600"/>
            <a:chOff x="1008" y="1776"/>
            <a:chExt cx="3984" cy="1968"/>
          </a:xfrm>
        </p:grpSpPr>
        <p:pic>
          <p:nvPicPr>
            <p:cNvPr id="36874" name="Picture 10" descr="TV3"/>
            <p:cNvPicPr>
              <a:picLocks noChangeAspect="1" noChangeArrowheads="1"/>
            </p:cNvPicPr>
            <p:nvPr/>
          </p:nvPicPr>
          <p:blipFill>
            <a:blip r:embed="rId2"/>
            <a:srcRect l="50201" t="50174" b="1326"/>
            <a:stretch>
              <a:fillRect/>
            </a:stretch>
          </p:blipFill>
          <p:spPr bwMode="auto">
            <a:xfrm>
              <a:off x="1008" y="1776"/>
              <a:ext cx="3984" cy="1968"/>
            </a:xfrm>
            <a:prstGeom prst="rect">
              <a:avLst/>
            </a:prstGeom>
            <a:noFill/>
            <a:ln w="28575">
              <a:solidFill>
                <a:srgbClr val="990000"/>
              </a:solidFill>
              <a:miter lim="800000"/>
              <a:headEnd/>
              <a:tailEnd/>
            </a:ln>
          </p:spPr>
        </p:pic>
        <p:sp>
          <p:nvSpPr>
            <p:cNvPr id="36875" name="Oval 11"/>
            <p:cNvSpPr>
              <a:spLocks noChangeArrowheads="1"/>
            </p:cNvSpPr>
            <p:nvPr/>
          </p:nvSpPr>
          <p:spPr bwMode="auto">
            <a:xfrm>
              <a:off x="1104" y="1776"/>
              <a:ext cx="336" cy="288"/>
            </a:xfrm>
            <a:prstGeom prst="ellipse">
              <a:avLst/>
            </a:prstGeom>
            <a:solidFill>
              <a:srgbClr val="00FFFF">
                <a:alpha val="41000"/>
              </a:srgbClr>
            </a:solidFill>
            <a:ln w="9525">
              <a:solidFill>
                <a:srgbClr val="0000FF"/>
              </a:solidFill>
              <a:round/>
              <a:headEnd/>
              <a:tailEnd/>
            </a:ln>
            <a:effectLst/>
          </p:spPr>
          <p:txBody>
            <a:bodyPr wrap="none" anchor="ctr"/>
            <a:lstStyle/>
            <a:p>
              <a:pPr algn="ctr"/>
              <a:r>
                <a:rPr lang="en-US" sz="3200" b="1" i="0">
                  <a:solidFill>
                    <a:srgbClr val="FF0000"/>
                  </a:solidFill>
                  <a:latin typeface="Times New Roman" pitchFamily="18"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6869"/>
                                        </p:tgtEl>
                                        <p:attrNameLst>
                                          <p:attrName>style.visibility</p:attrName>
                                        </p:attrNameLst>
                                      </p:cBhvr>
                                      <p:to>
                                        <p:strVal val="visible"/>
                                      </p:to>
                                    </p:set>
                                    <p:anim calcmode="lin" valueType="num">
                                      <p:cBhvr>
                                        <p:cTn id="7" dur="1000" fill="hold"/>
                                        <p:tgtEl>
                                          <p:spTgt spid="36869"/>
                                        </p:tgtEl>
                                        <p:attrNameLst>
                                          <p:attrName>ppt_w</p:attrName>
                                        </p:attrNameLst>
                                      </p:cBhvr>
                                      <p:tavLst>
                                        <p:tav tm="0">
                                          <p:val>
                                            <p:fltVal val="0"/>
                                          </p:val>
                                        </p:tav>
                                        <p:tav tm="100000">
                                          <p:val>
                                            <p:strVal val="#ppt_w"/>
                                          </p:val>
                                        </p:tav>
                                      </p:tavLst>
                                    </p:anim>
                                    <p:anim calcmode="lin" valueType="num">
                                      <p:cBhvr>
                                        <p:cTn id="8" dur="1000" fill="hold"/>
                                        <p:tgtEl>
                                          <p:spTgt spid="36869"/>
                                        </p:tgtEl>
                                        <p:attrNameLst>
                                          <p:attrName>ppt_h</p:attrName>
                                        </p:attrNameLst>
                                      </p:cBhvr>
                                      <p:tavLst>
                                        <p:tav tm="0">
                                          <p:val>
                                            <p:fltVal val="0"/>
                                          </p:val>
                                        </p:tav>
                                        <p:tav tm="100000">
                                          <p:val>
                                            <p:strVal val="#ppt_h"/>
                                          </p:val>
                                        </p:tav>
                                      </p:tavLst>
                                    </p:anim>
                                    <p:anim calcmode="lin" valueType="num">
                                      <p:cBhvr>
                                        <p:cTn id="9" dur="1000" fill="hold"/>
                                        <p:tgtEl>
                                          <p:spTgt spid="36869"/>
                                        </p:tgtEl>
                                        <p:attrNameLst>
                                          <p:attrName>style.rotation</p:attrName>
                                        </p:attrNameLst>
                                      </p:cBhvr>
                                      <p:tavLst>
                                        <p:tav tm="0">
                                          <p:val>
                                            <p:fltVal val="90"/>
                                          </p:val>
                                        </p:tav>
                                        <p:tav tm="100000">
                                          <p:val>
                                            <p:fltVal val="0"/>
                                          </p:val>
                                        </p:tav>
                                      </p:tavLst>
                                    </p:anim>
                                    <p:animEffect transition="in" filter="fade">
                                      <p:cBhvr>
                                        <p:cTn id="10" dur="1000"/>
                                        <p:tgtEl>
                                          <p:spTgt spid="36869"/>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wedge">
                                      <p:cBhvr>
                                        <p:cTn id="15" dur="2000"/>
                                        <p:tgtEl>
                                          <p:spTgt spid="36870"/>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36873"/>
                                        </p:tgtEl>
                                        <p:attrNameLst>
                                          <p:attrName>style.visibility</p:attrName>
                                        </p:attrNameLst>
                                      </p:cBhvr>
                                      <p:to>
                                        <p:strVal val="visible"/>
                                      </p:to>
                                    </p:set>
                                    <p:animEffect transition="in" filter="wedge">
                                      <p:cBhvr>
                                        <p:cTn id="20" dur="20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304800" y="0"/>
            <a:ext cx="8839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7893" name="Text Box 5"/>
          <p:cNvSpPr txBox="1">
            <a:spLocks noChangeArrowheads="1"/>
          </p:cNvSpPr>
          <p:nvPr/>
        </p:nvSpPr>
        <p:spPr bwMode="auto">
          <a:xfrm>
            <a:off x="0" y="0"/>
            <a:ext cx="9144000" cy="822325"/>
          </a:xfrm>
          <a:prstGeom prst="rect">
            <a:avLst/>
          </a:prstGeom>
          <a:noFill/>
          <a:ln w="9525">
            <a:noFill/>
            <a:miter lim="800000"/>
            <a:headEnd/>
            <a:tailEnd/>
          </a:ln>
          <a:effectLst/>
        </p:spPr>
        <p:txBody>
          <a:bodyPr>
            <a:spAutoFit/>
          </a:bodyPr>
          <a:lstStyle/>
          <a:p>
            <a:pPr>
              <a:spcBef>
                <a:spcPct val="50000"/>
              </a:spcBef>
            </a:pPr>
            <a:r>
              <a:rPr lang="en-US"/>
              <a:t>Dựa vào các tranh sau, kể lại câu chuyện Bác sĩ Y-éc-xanh theo lời của bà khách:</a:t>
            </a:r>
          </a:p>
        </p:txBody>
      </p:sp>
      <p:grpSp>
        <p:nvGrpSpPr>
          <p:cNvPr id="2" name="Group 28"/>
          <p:cNvGrpSpPr>
            <a:grpSpLocks/>
          </p:cNvGrpSpPr>
          <p:nvPr/>
        </p:nvGrpSpPr>
        <p:grpSpPr bwMode="auto">
          <a:xfrm>
            <a:off x="0" y="3048000"/>
            <a:ext cx="2133600" cy="3810000"/>
            <a:chOff x="51" y="1824"/>
            <a:chExt cx="1344" cy="2400"/>
          </a:xfrm>
        </p:grpSpPr>
        <p:pic>
          <p:nvPicPr>
            <p:cNvPr id="37895" name="Picture 13" descr="TV3"/>
            <p:cNvPicPr>
              <a:picLocks noChangeAspect="1" noChangeArrowheads="1"/>
            </p:cNvPicPr>
            <p:nvPr/>
          </p:nvPicPr>
          <p:blipFill>
            <a:blip r:embed="rId2"/>
            <a:srcRect r="52521" b="52614"/>
            <a:stretch>
              <a:fillRect/>
            </a:stretch>
          </p:blipFill>
          <p:spPr bwMode="auto">
            <a:xfrm>
              <a:off x="51" y="1824"/>
              <a:ext cx="1344" cy="2400"/>
            </a:xfrm>
            <a:prstGeom prst="rect">
              <a:avLst/>
            </a:prstGeom>
            <a:noFill/>
            <a:ln w="28575">
              <a:solidFill>
                <a:srgbClr val="990000"/>
              </a:solidFill>
              <a:miter lim="800000"/>
              <a:headEnd/>
              <a:tailEnd/>
            </a:ln>
          </p:spPr>
        </p:pic>
        <p:sp>
          <p:nvSpPr>
            <p:cNvPr id="37896" name="Oval 24"/>
            <p:cNvSpPr>
              <a:spLocks noChangeArrowheads="1"/>
            </p:cNvSpPr>
            <p:nvPr/>
          </p:nvSpPr>
          <p:spPr bwMode="auto">
            <a:xfrm>
              <a:off x="69" y="1839"/>
              <a:ext cx="306" cy="288"/>
            </a:xfrm>
            <a:prstGeom prst="ellipse">
              <a:avLst/>
            </a:prstGeom>
            <a:solidFill>
              <a:srgbClr val="FFFF00">
                <a:alpha val="41176"/>
              </a:srgbClr>
            </a:solidFill>
            <a:ln w="28575">
              <a:solidFill>
                <a:srgbClr val="990000"/>
              </a:solidFill>
              <a:round/>
              <a:headEnd/>
              <a:tailEnd/>
            </a:ln>
          </p:spPr>
          <p:txBody>
            <a:bodyPr wrap="none" anchor="ctr"/>
            <a:lstStyle/>
            <a:p>
              <a:pPr algn="ctr"/>
              <a:r>
                <a:rPr lang="en-US" sz="2800" b="1" i="0">
                  <a:solidFill>
                    <a:srgbClr val="FF0000"/>
                  </a:solidFill>
                  <a:latin typeface="Times New Roman" pitchFamily="18" charset="0"/>
                </a:rPr>
                <a:t>1</a:t>
              </a:r>
            </a:p>
          </p:txBody>
        </p:sp>
      </p:grpSp>
      <p:grpSp>
        <p:nvGrpSpPr>
          <p:cNvPr id="5" name="Group 31"/>
          <p:cNvGrpSpPr>
            <a:grpSpLocks/>
          </p:cNvGrpSpPr>
          <p:nvPr/>
        </p:nvGrpSpPr>
        <p:grpSpPr bwMode="auto">
          <a:xfrm>
            <a:off x="6629400" y="3048000"/>
            <a:ext cx="2514600" cy="3810000"/>
            <a:chOff x="4293" y="1824"/>
            <a:chExt cx="1440" cy="2400"/>
          </a:xfrm>
        </p:grpSpPr>
        <p:pic>
          <p:nvPicPr>
            <p:cNvPr id="37904" name="Picture 22" descr="TV3"/>
            <p:cNvPicPr>
              <a:picLocks noChangeAspect="1" noChangeArrowheads="1"/>
            </p:cNvPicPr>
            <p:nvPr/>
          </p:nvPicPr>
          <p:blipFill>
            <a:blip r:embed="rId2"/>
            <a:srcRect l="50201" t="50174" b="1326"/>
            <a:stretch>
              <a:fillRect/>
            </a:stretch>
          </p:blipFill>
          <p:spPr bwMode="auto">
            <a:xfrm>
              <a:off x="4293" y="1824"/>
              <a:ext cx="1440" cy="2400"/>
            </a:xfrm>
            <a:prstGeom prst="rect">
              <a:avLst/>
            </a:prstGeom>
            <a:noFill/>
            <a:ln w="28575">
              <a:solidFill>
                <a:srgbClr val="990000"/>
              </a:solidFill>
              <a:miter lim="800000"/>
              <a:headEnd/>
              <a:tailEnd/>
            </a:ln>
          </p:spPr>
        </p:pic>
        <p:sp>
          <p:nvSpPr>
            <p:cNvPr id="37905" name="Oval 27"/>
            <p:cNvSpPr>
              <a:spLocks noChangeArrowheads="1"/>
            </p:cNvSpPr>
            <p:nvPr/>
          </p:nvSpPr>
          <p:spPr bwMode="auto">
            <a:xfrm>
              <a:off x="4311" y="1833"/>
              <a:ext cx="306" cy="288"/>
            </a:xfrm>
            <a:prstGeom prst="ellipse">
              <a:avLst/>
            </a:prstGeom>
            <a:solidFill>
              <a:srgbClr val="FFFF00">
                <a:alpha val="41176"/>
              </a:srgbClr>
            </a:solidFill>
            <a:ln w="28575">
              <a:solidFill>
                <a:srgbClr val="990000"/>
              </a:solidFill>
              <a:round/>
              <a:headEnd/>
              <a:tailEnd/>
            </a:ln>
          </p:spPr>
          <p:txBody>
            <a:bodyPr wrap="none" anchor="ctr"/>
            <a:lstStyle/>
            <a:p>
              <a:pPr algn="ctr"/>
              <a:r>
                <a:rPr lang="en-US" sz="2800" b="1" i="0">
                  <a:solidFill>
                    <a:srgbClr val="FF0000"/>
                  </a:solidFill>
                  <a:latin typeface="Times New Roman" pitchFamily="18" charset="0"/>
                </a:rPr>
                <a:t>4</a:t>
              </a:r>
            </a:p>
          </p:txBody>
        </p:sp>
      </p:grpSp>
      <p:sp>
        <p:nvSpPr>
          <p:cNvPr id="37906" name="Text Box 18"/>
          <p:cNvSpPr txBox="1">
            <a:spLocks noChangeArrowheads="1"/>
          </p:cNvSpPr>
          <p:nvPr/>
        </p:nvSpPr>
        <p:spPr bwMode="auto">
          <a:xfrm>
            <a:off x="609600" y="1143000"/>
            <a:ext cx="8001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7908" name="WordArt 20"/>
          <p:cNvSpPr>
            <a:spLocks noChangeArrowheads="1" noChangeShapeType="1" noTextEdit="1"/>
          </p:cNvSpPr>
          <p:nvPr/>
        </p:nvSpPr>
        <p:spPr bwMode="auto">
          <a:xfrm>
            <a:off x="2667000" y="762000"/>
            <a:ext cx="4648200" cy="144780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kể chuyện</a:t>
            </a:r>
          </a:p>
        </p:txBody>
      </p:sp>
      <p:grpSp>
        <p:nvGrpSpPr>
          <p:cNvPr id="3" name="Group 29"/>
          <p:cNvGrpSpPr>
            <a:grpSpLocks/>
          </p:cNvGrpSpPr>
          <p:nvPr/>
        </p:nvGrpSpPr>
        <p:grpSpPr bwMode="auto">
          <a:xfrm>
            <a:off x="2133600" y="3048000"/>
            <a:ext cx="2286000" cy="3810000"/>
            <a:chOff x="1461" y="1824"/>
            <a:chExt cx="1344" cy="2400"/>
          </a:xfrm>
        </p:grpSpPr>
        <p:pic>
          <p:nvPicPr>
            <p:cNvPr id="37910" name="Picture 16" descr="TV3"/>
            <p:cNvPicPr>
              <a:picLocks noChangeAspect="1" noChangeArrowheads="1"/>
            </p:cNvPicPr>
            <p:nvPr/>
          </p:nvPicPr>
          <p:blipFill>
            <a:blip r:embed="rId2"/>
            <a:srcRect l="50276" r="4262" b="52614"/>
            <a:stretch>
              <a:fillRect/>
            </a:stretch>
          </p:blipFill>
          <p:spPr bwMode="auto">
            <a:xfrm>
              <a:off x="1461" y="1824"/>
              <a:ext cx="1344" cy="2400"/>
            </a:xfrm>
            <a:prstGeom prst="rect">
              <a:avLst/>
            </a:prstGeom>
            <a:noFill/>
            <a:ln w="28575">
              <a:solidFill>
                <a:srgbClr val="990000"/>
              </a:solidFill>
              <a:miter lim="800000"/>
              <a:headEnd/>
              <a:tailEnd/>
            </a:ln>
          </p:spPr>
        </p:pic>
        <p:sp>
          <p:nvSpPr>
            <p:cNvPr id="37911" name="Oval 25"/>
            <p:cNvSpPr>
              <a:spLocks noChangeArrowheads="1"/>
            </p:cNvSpPr>
            <p:nvPr/>
          </p:nvSpPr>
          <p:spPr bwMode="auto">
            <a:xfrm>
              <a:off x="1479" y="1833"/>
              <a:ext cx="306" cy="288"/>
            </a:xfrm>
            <a:prstGeom prst="ellipse">
              <a:avLst/>
            </a:prstGeom>
            <a:solidFill>
              <a:srgbClr val="FFFF00">
                <a:alpha val="41176"/>
              </a:srgbClr>
            </a:solidFill>
            <a:ln w="28575">
              <a:solidFill>
                <a:srgbClr val="990000"/>
              </a:solidFill>
              <a:round/>
              <a:headEnd/>
              <a:tailEnd/>
            </a:ln>
          </p:spPr>
          <p:txBody>
            <a:bodyPr wrap="none" anchor="ctr"/>
            <a:lstStyle/>
            <a:p>
              <a:pPr algn="ctr"/>
              <a:r>
                <a:rPr lang="en-US" sz="2800" b="1" i="0">
                  <a:solidFill>
                    <a:srgbClr val="FF0000"/>
                  </a:solidFill>
                  <a:latin typeface="Times New Roman" pitchFamily="18" charset="0"/>
                </a:rPr>
                <a:t>2</a:t>
              </a:r>
            </a:p>
          </p:txBody>
        </p:sp>
      </p:grpSp>
      <p:grpSp>
        <p:nvGrpSpPr>
          <p:cNvPr id="4" name="Group 30"/>
          <p:cNvGrpSpPr>
            <a:grpSpLocks/>
          </p:cNvGrpSpPr>
          <p:nvPr/>
        </p:nvGrpSpPr>
        <p:grpSpPr bwMode="auto">
          <a:xfrm>
            <a:off x="4419600" y="3048000"/>
            <a:ext cx="2209800" cy="3810000"/>
            <a:chOff x="2853" y="1824"/>
            <a:chExt cx="1392" cy="2400"/>
          </a:xfrm>
        </p:grpSpPr>
        <p:pic>
          <p:nvPicPr>
            <p:cNvPr id="37916" name="Picture 19" descr="TV3"/>
            <p:cNvPicPr>
              <a:picLocks noChangeAspect="1" noChangeArrowheads="1"/>
            </p:cNvPicPr>
            <p:nvPr/>
          </p:nvPicPr>
          <p:blipFill>
            <a:blip r:embed="rId2"/>
            <a:srcRect t="50174" r="54199"/>
            <a:stretch>
              <a:fillRect/>
            </a:stretch>
          </p:blipFill>
          <p:spPr bwMode="auto">
            <a:xfrm>
              <a:off x="2853" y="1824"/>
              <a:ext cx="1392" cy="2400"/>
            </a:xfrm>
            <a:prstGeom prst="rect">
              <a:avLst/>
            </a:prstGeom>
            <a:noFill/>
            <a:ln w="28575">
              <a:solidFill>
                <a:srgbClr val="990000"/>
              </a:solidFill>
              <a:miter lim="800000"/>
              <a:headEnd/>
              <a:tailEnd/>
            </a:ln>
          </p:spPr>
        </p:pic>
        <p:sp>
          <p:nvSpPr>
            <p:cNvPr id="37917" name="Oval 26"/>
            <p:cNvSpPr>
              <a:spLocks noChangeArrowheads="1"/>
            </p:cNvSpPr>
            <p:nvPr/>
          </p:nvSpPr>
          <p:spPr bwMode="auto">
            <a:xfrm>
              <a:off x="2859" y="1833"/>
              <a:ext cx="306" cy="288"/>
            </a:xfrm>
            <a:prstGeom prst="ellipse">
              <a:avLst/>
            </a:prstGeom>
            <a:solidFill>
              <a:srgbClr val="FFFF00">
                <a:alpha val="41176"/>
              </a:srgbClr>
            </a:solidFill>
            <a:ln w="28575">
              <a:solidFill>
                <a:srgbClr val="990000"/>
              </a:solidFill>
              <a:round/>
              <a:headEnd/>
              <a:tailEnd/>
            </a:ln>
          </p:spPr>
          <p:txBody>
            <a:bodyPr wrap="none" anchor="ctr"/>
            <a:lstStyle/>
            <a:p>
              <a:pPr algn="ctr"/>
              <a:r>
                <a:rPr lang="en-US" sz="2800" b="1" i="0">
                  <a:solidFill>
                    <a:srgbClr val="FF0000"/>
                  </a:solidFill>
                  <a:latin typeface="Times New Roman" pitchFamily="18"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7908"/>
                                        </p:tgtEl>
                                        <p:attrNameLst>
                                          <p:attrName>style.visibility</p:attrName>
                                        </p:attrNameLst>
                                      </p:cBhvr>
                                      <p:to>
                                        <p:strVal val="visible"/>
                                      </p:to>
                                    </p:set>
                                    <p:animEffect transition="in" filter="wheel(4)">
                                      <p:cBhvr>
                                        <p:cTn id="7" dur="2000"/>
                                        <p:tgtEl>
                                          <p:spTgt spid="379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893"/>
                                        </p:tgtEl>
                                        <p:attrNameLst>
                                          <p:attrName>style.visibility</p:attrName>
                                        </p:attrNameLst>
                                      </p:cBhvr>
                                      <p:to>
                                        <p:strVal val="visible"/>
                                      </p:to>
                                    </p:set>
                                    <p:anim calcmode="lin" valueType="num">
                                      <p:cBhvr additive="base">
                                        <p:cTn id="12" dur="500" fill="hold"/>
                                        <p:tgtEl>
                                          <p:spTgt spid="37893"/>
                                        </p:tgtEl>
                                        <p:attrNameLst>
                                          <p:attrName>ppt_x</p:attrName>
                                        </p:attrNameLst>
                                      </p:cBhvr>
                                      <p:tavLst>
                                        <p:tav tm="0">
                                          <p:val>
                                            <p:strVal val="#ppt_x"/>
                                          </p:val>
                                        </p:tav>
                                        <p:tav tm="100000">
                                          <p:val>
                                            <p:strVal val="#ppt_x"/>
                                          </p:val>
                                        </p:tav>
                                      </p:tavLst>
                                    </p:anim>
                                    <p:anim calcmode="lin" valueType="num">
                                      <p:cBhvr additive="base">
                                        <p:cTn id="13"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to="" calcmode="lin" valueType="num">
                                      <p:cBhvr>
                                        <p:cTn id="18" dur="1" fill="hold"/>
                                        <p:tgtEl>
                                          <p:spTgt spid="2"/>
                                        </p:tgtEl>
                                        <p:attrNameLst>
                                          <p:attrName/>
                                        </p:attrNameLst>
                                      </p:cBhvr>
                                    </p:anim>
                                  </p:childTnLst>
                                </p:cTn>
                              </p:par>
                            </p:childTnLst>
                          </p:cTn>
                        </p:par>
                        <p:par>
                          <p:cTn id="19" fill="hold">
                            <p:stCondLst>
                              <p:cond delay="0"/>
                            </p:stCondLst>
                            <p:childTnLst>
                              <p:par>
                                <p:cTn id="20" presetID="24"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to="" calcmode="lin" valueType="num">
                                      <p:cBhvr>
                                        <p:cTn id="22" dur="1" fill="hold"/>
                                        <p:tgtEl>
                                          <p:spTgt spid="3"/>
                                        </p:tgtEl>
                                        <p:attrNameLst>
                                          <p:attrName/>
                                        </p:attrNameLst>
                                      </p:cBhvr>
                                    </p:anim>
                                  </p:childTnLst>
                                </p:cTn>
                              </p:par>
                            </p:childTnLst>
                          </p:cTn>
                        </p:par>
                        <p:par>
                          <p:cTn id="23" fill="hold">
                            <p:stCondLst>
                              <p:cond delay="0"/>
                            </p:stCondLst>
                            <p:childTnLst>
                              <p:par>
                                <p:cTn id="24" presetID="24"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to="" calcmode="lin" valueType="num">
                                      <p:cBhvr>
                                        <p:cTn id="26" dur="1" fill="hold"/>
                                        <p:tgtEl>
                                          <p:spTgt spid="4"/>
                                        </p:tgtEl>
                                        <p:attrNameLst>
                                          <p:attrName/>
                                        </p:attrNameLst>
                                      </p:cBhvr>
                                    </p:anim>
                                  </p:childTnLst>
                                </p:cTn>
                              </p:par>
                            </p:childTnLst>
                          </p:cTn>
                        </p:par>
                        <p:par>
                          <p:cTn id="27" fill="hold">
                            <p:stCondLst>
                              <p:cond delay="0"/>
                            </p:stCondLst>
                            <p:childTnLst>
                              <p:par>
                                <p:cTn id="28" presetID="24"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to="" calcmode="lin" valueType="num">
                                      <p:cBhvr>
                                        <p:cTn id="3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9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2" name="WordArt 10" descr="Narrow vertical"/>
          <p:cNvSpPr>
            <a:spLocks noChangeArrowheads="1" noChangeShapeType="1" noTextEdit="1"/>
          </p:cNvSpPr>
          <p:nvPr/>
        </p:nvSpPr>
        <p:spPr bwMode="auto">
          <a:xfrm>
            <a:off x="762000" y="0"/>
            <a:ext cx="7391400" cy="1371600"/>
          </a:xfrm>
          <a:prstGeom prst="rect">
            <a:avLst/>
          </a:prstGeom>
        </p:spPr>
        <p:txBody>
          <a:bodyPr wrap="none" fromWordArt="1">
            <a:prstTxWarp prst="textCurveUp">
              <a:avLst>
                <a:gd name="adj" fmla="val 40356"/>
              </a:avLst>
            </a:prstTxWarp>
          </a:bodyPr>
          <a:lstStyle/>
          <a:p>
            <a:pPr algn="ctr"/>
            <a:r>
              <a:rPr lang="it-IT"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a:cs typeface="Arial"/>
              </a:rPr>
              <a:t>Trò chơi: Con số may mắn</a:t>
            </a:r>
            <a:endPar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a:cs typeface="Arial"/>
            </a:endParaRPr>
          </a:p>
        </p:txBody>
      </p:sp>
      <p:graphicFrame>
        <p:nvGraphicFramePr>
          <p:cNvPr id="38943" name="Group 31"/>
          <p:cNvGraphicFramePr>
            <a:graphicFrameLocks noGrp="1"/>
          </p:cNvGraphicFramePr>
          <p:nvPr>
            <p:ph/>
          </p:nvPr>
        </p:nvGraphicFramePr>
        <p:xfrm>
          <a:off x="457200" y="1676400"/>
          <a:ext cx="8229600" cy="5257800"/>
        </p:xfrm>
        <a:graphic>
          <a:graphicData uri="http://schemas.openxmlformats.org/drawingml/2006/table">
            <a:tbl>
              <a:tblPr/>
              <a:tblGrid>
                <a:gridCol w="2743200"/>
                <a:gridCol w="2743200"/>
                <a:gridCol w="2743200"/>
              </a:tblGrid>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40" name="WordArt 28"/>
          <p:cNvSpPr>
            <a:spLocks noChangeArrowheads="1" noChangeShapeType="1" noTextEdit="1"/>
          </p:cNvSpPr>
          <p:nvPr/>
        </p:nvSpPr>
        <p:spPr bwMode="auto">
          <a:xfrm>
            <a:off x="1295400" y="1981200"/>
            <a:ext cx="914400" cy="1409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1</a:t>
            </a:r>
          </a:p>
        </p:txBody>
      </p:sp>
      <p:sp>
        <p:nvSpPr>
          <p:cNvPr id="38942" name="WordArt 30"/>
          <p:cNvSpPr>
            <a:spLocks noChangeArrowheads="1" noChangeShapeType="1" noTextEdit="1"/>
          </p:cNvSpPr>
          <p:nvPr/>
        </p:nvSpPr>
        <p:spPr bwMode="auto">
          <a:xfrm>
            <a:off x="4191000" y="2057400"/>
            <a:ext cx="1295400" cy="1219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2</a:t>
            </a:r>
          </a:p>
        </p:txBody>
      </p:sp>
      <p:sp>
        <p:nvSpPr>
          <p:cNvPr id="38944" name="WordArt 32"/>
          <p:cNvSpPr>
            <a:spLocks noChangeArrowheads="1" noChangeShapeType="1" noTextEdit="1"/>
          </p:cNvSpPr>
          <p:nvPr/>
        </p:nvSpPr>
        <p:spPr bwMode="auto">
          <a:xfrm>
            <a:off x="7010400" y="1981200"/>
            <a:ext cx="990600" cy="1295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3</a:t>
            </a:r>
          </a:p>
        </p:txBody>
      </p:sp>
      <p:sp>
        <p:nvSpPr>
          <p:cNvPr id="38946" name="WordArt 34"/>
          <p:cNvSpPr>
            <a:spLocks noChangeArrowheads="1" noChangeShapeType="1" noTextEdit="1"/>
          </p:cNvSpPr>
          <p:nvPr/>
        </p:nvSpPr>
        <p:spPr bwMode="auto">
          <a:xfrm>
            <a:off x="1219200" y="4724400"/>
            <a:ext cx="1219200" cy="1295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4</a:t>
            </a:r>
          </a:p>
        </p:txBody>
      </p:sp>
      <p:sp>
        <p:nvSpPr>
          <p:cNvPr id="38948" name="WordArt 36"/>
          <p:cNvSpPr>
            <a:spLocks noChangeArrowheads="1" noChangeShapeType="1" noTextEdit="1"/>
          </p:cNvSpPr>
          <p:nvPr/>
        </p:nvSpPr>
        <p:spPr bwMode="auto">
          <a:xfrm>
            <a:off x="4114800" y="4724400"/>
            <a:ext cx="1066800" cy="1219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5</a:t>
            </a:r>
          </a:p>
        </p:txBody>
      </p:sp>
      <p:sp>
        <p:nvSpPr>
          <p:cNvPr id="38949" name="WordArt 37"/>
          <p:cNvSpPr>
            <a:spLocks noChangeArrowheads="1" noChangeShapeType="1" noTextEdit="1"/>
          </p:cNvSpPr>
          <p:nvPr/>
        </p:nvSpPr>
        <p:spPr bwMode="auto">
          <a:xfrm>
            <a:off x="7086600" y="4724400"/>
            <a:ext cx="91440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8922"/>
                                        </p:tgtEl>
                                        <p:attrNameLst>
                                          <p:attrName>style.visibility</p:attrName>
                                        </p:attrNameLst>
                                      </p:cBhvr>
                                      <p:to>
                                        <p:strVal val="visible"/>
                                      </p:to>
                                    </p:set>
                                    <p:anim calcmode="lin" valueType="num">
                                      <p:cBhvr>
                                        <p:cTn id="7" dur="1000" fill="hold"/>
                                        <p:tgtEl>
                                          <p:spTgt spid="38922"/>
                                        </p:tgtEl>
                                        <p:attrNameLst>
                                          <p:attrName>ppt_w</p:attrName>
                                        </p:attrNameLst>
                                      </p:cBhvr>
                                      <p:tavLst>
                                        <p:tav tm="0">
                                          <p:val>
                                            <p:fltVal val="0"/>
                                          </p:val>
                                        </p:tav>
                                        <p:tav tm="100000">
                                          <p:val>
                                            <p:strVal val="#ppt_w"/>
                                          </p:val>
                                        </p:tav>
                                      </p:tavLst>
                                    </p:anim>
                                    <p:anim calcmode="lin" valueType="num">
                                      <p:cBhvr>
                                        <p:cTn id="8" dur="1000" fill="hold"/>
                                        <p:tgtEl>
                                          <p:spTgt spid="38922"/>
                                        </p:tgtEl>
                                        <p:attrNameLst>
                                          <p:attrName>ppt_h</p:attrName>
                                        </p:attrNameLst>
                                      </p:cBhvr>
                                      <p:tavLst>
                                        <p:tav tm="0">
                                          <p:val>
                                            <p:fltVal val="0"/>
                                          </p:val>
                                        </p:tav>
                                        <p:tav tm="100000">
                                          <p:val>
                                            <p:strVal val="#ppt_h"/>
                                          </p:val>
                                        </p:tav>
                                      </p:tavLst>
                                    </p:anim>
                                    <p:anim calcmode="lin" valueType="num">
                                      <p:cBhvr>
                                        <p:cTn id="9" dur="1000" fill="hold"/>
                                        <p:tgtEl>
                                          <p:spTgt spid="38922"/>
                                        </p:tgtEl>
                                        <p:attrNameLst>
                                          <p:attrName>style.rotation</p:attrName>
                                        </p:attrNameLst>
                                      </p:cBhvr>
                                      <p:tavLst>
                                        <p:tav tm="0">
                                          <p:val>
                                            <p:fltVal val="90"/>
                                          </p:val>
                                        </p:tav>
                                        <p:tav tm="100000">
                                          <p:val>
                                            <p:fltVal val="0"/>
                                          </p:val>
                                        </p:tav>
                                      </p:tavLst>
                                    </p:anim>
                                    <p:animEffect transition="in" filter="fade">
                                      <p:cBhvr>
                                        <p:cTn id="10" dur="1000"/>
                                        <p:tgtEl>
                                          <p:spTgt spid="3892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8943"/>
                                        </p:tgtEl>
                                        <p:attrNameLst>
                                          <p:attrName>style.visibility</p:attrName>
                                        </p:attrNameLst>
                                      </p:cBhvr>
                                      <p:to>
                                        <p:strVal val="visible"/>
                                      </p:to>
                                    </p:set>
                                    <p:animEffect transition="in" filter="strips(downLeft)">
                                      <p:cBhvr>
                                        <p:cTn id="15" dur="500"/>
                                        <p:tgtEl>
                                          <p:spTgt spid="389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940"/>
                                        </p:tgtEl>
                                        <p:attrNameLst>
                                          <p:attrName>style.visibility</p:attrName>
                                        </p:attrNameLst>
                                      </p:cBhvr>
                                      <p:to>
                                        <p:strVal val="visible"/>
                                      </p:to>
                                    </p:set>
                                    <p:animEffect transition="in" filter="fade">
                                      <p:cBhvr>
                                        <p:cTn id="20" dur="2000"/>
                                        <p:tgtEl>
                                          <p:spTgt spid="389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942"/>
                                        </p:tgtEl>
                                        <p:attrNameLst>
                                          <p:attrName>style.visibility</p:attrName>
                                        </p:attrNameLst>
                                      </p:cBhvr>
                                      <p:to>
                                        <p:strVal val="visible"/>
                                      </p:to>
                                    </p:set>
                                    <p:animEffect transition="in" filter="fade">
                                      <p:cBhvr>
                                        <p:cTn id="25" dur="2000"/>
                                        <p:tgtEl>
                                          <p:spTgt spid="389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944"/>
                                        </p:tgtEl>
                                        <p:attrNameLst>
                                          <p:attrName>style.visibility</p:attrName>
                                        </p:attrNameLst>
                                      </p:cBhvr>
                                      <p:to>
                                        <p:strVal val="visible"/>
                                      </p:to>
                                    </p:set>
                                    <p:animEffect transition="in" filter="fade">
                                      <p:cBhvr>
                                        <p:cTn id="30" dur="2000"/>
                                        <p:tgtEl>
                                          <p:spTgt spid="3894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8946"/>
                                        </p:tgtEl>
                                        <p:attrNameLst>
                                          <p:attrName>style.visibility</p:attrName>
                                        </p:attrNameLst>
                                      </p:cBhvr>
                                      <p:to>
                                        <p:strVal val="visible"/>
                                      </p:to>
                                    </p:set>
                                    <p:animEffect transition="in" filter="fade">
                                      <p:cBhvr>
                                        <p:cTn id="35" dur="2000"/>
                                        <p:tgtEl>
                                          <p:spTgt spid="3894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948"/>
                                        </p:tgtEl>
                                        <p:attrNameLst>
                                          <p:attrName>style.visibility</p:attrName>
                                        </p:attrNameLst>
                                      </p:cBhvr>
                                      <p:to>
                                        <p:strVal val="visible"/>
                                      </p:to>
                                    </p:set>
                                    <p:animEffect transition="in" filter="fade">
                                      <p:cBhvr>
                                        <p:cTn id="40" dur="2000"/>
                                        <p:tgtEl>
                                          <p:spTgt spid="3894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8949"/>
                                        </p:tgtEl>
                                        <p:attrNameLst>
                                          <p:attrName>style.visibility</p:attrName>
                                        </p:attrNameLst>
                                      </p:cBhvr>
                                      <p:to>
                                        <p:strVal val="visible"/>
                                      </p:to>
                                    </p:set>
                                    <p:animEffect transition="in" filter="fade">
                                      <p:cBhvr>
                                        <p:cTn id="45" dur="2000"/>
                                        <p:tgtEl>
                                          <p:spTgt spid="38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nimBg="1"/>
      <p:bldP spid="38940" grpId="0" animBg="1"/>
      <p:bldP spid="38942" grpId="0" animBg="1"/>
      <p:bldP spid="38944" grpId="0" animBg="1"/>
      <p:bldP spid="38946" grpId="0" animBg="1"/>
      <p:bldP spid="38948" grpId="0" animBg="1"/>
      <p:bldP spid="389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WordArt 4"/>
          <p:cNvSpPr>
            <a:spLocks noChangeArrowheads="1" noChangeShapeType="1" noTextEdit="1"/>
          </p:cNvSpPr>
          <p:nvPr/>
        </p:nvSpPr>
        <p:spPr bwMode="auto">
          <a:xfrm>
            <a:off x="381000" y="609600"/>
            <a:ext cx="2695575" cy="523875"/>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000000"/>
                </a:solidFill>
                <a:latin typeface="Arial"/>
                <a:cs typeface="Arial"/>
              </a:rPr>
              <a:t>Câu hỏi số 1:</a:t>
            </a:r>
          </a:p>
        </p:txBody>
      </p:sp>
      <p:sp>
        <p:nvSpPr>
          <p:cNvPr id="40965" name="Text Box 5"/>
          <p:cNvSpPr txBox="1">
            <a:spLocks noChangeArrowheads="1"/>
          </p:cNvSpPr>
          <p:nvPr/>
        </p:nvSpPr>
        <p:spPr bwMode="auto">
          <a:xfrm>
            <a:off x="3276600" y="457200"/>
            <a:ext cx="5562600" cy="457200"/>
          </a:xfrm>
          <a:prstGeom prst="rect">
            <a:avLst/>
          </a:prstGeom>
          <a:noFill/>
          <a:ln w="9525">
            <a:noFill/>
            <a:miter lim="800000"/>
            <a:headEnd/>
            <a:tailEnd/>
          </a:ln>
          <a:effectLst/>
        </p:spPr>
        <p:txBody>
          <a:bodyPr>
            <a:spAutoFit/>
          </a:bodyPr>
          <a:lstStyle/>
          <a:p>
            <a:pPr>
              <a:spcBef>
                <a:spcPct val="50000"/>
              </a:spcBef>
            </a:pPr>
            <a:r>
              <a:rPr lang="en-US" b="1"/>
              <a:t>Bác sĩ Y-éc-xanh sinh năm nào?</a:t>
            </a:r>
          </a:p>
        </p:txBody>
      </p:sp>
      <p:sp>
        <p:nvSpPr>
          <p:cNvPr id="40966" name="Text Box 6"/>
          <p:cNvSpPr txBox="1">
            <a:spLocks noChangeArrowheads="1"/>
          </p:cNvSpPr>
          <p:nvPr/>
        </p:nvSpPr>
        <p:spPr bwMode="auto">
          <a:xfrm>
            <a:off x="228600" y="1676400"/>
            <a:ext cx="8382000" cy="457200"/>
          </a:xfrm>
          <a:prstGeom prst="rect">
            <a:avLst/>
          </a:prstGeom>
          <a:noFill/>
          <a:ln w="9525">
            <a:noFill/>
            <a:miter lim="800000"/>
            <a:headEnd/>
            <a:tailEnd/>
          </a:ln>
          <a:effectLst/>
        </p:spPr>
        <p:txBody>
          <a:bodyPr>
            <a:spAutoFit/>
          </a:bodyPr>
          <a:lstStyle/>
          <a:p>
            <a:pPr>
              <a:spcBef>
                <a:spcPct val="50000"/>
              </a:spcBef>
            </a:pPr>
            <a:r>
              <a:rPr lang="en-US"/>
              <a:t>A.1863          B. 1943         C. 1683         D. 1639</a:t>
            </a:r>
          </a:p>
        </p:txBody>
      </p:sp>
      <p:sp>
        <p:nvSpPr>
          <p:cNvPr id="40968" name="Oval 8"/>
          <p:cNvSpPr>
            <a:spLocks noChangeArrowheads="1"/>
          </p:cNvSpPr>
          <p:nvPr/>
        </p:nvSpPr>
        <p:spPr bwMode="auto">
          <a:xfrm>
            <a:off x="228600" y="1600200"/>
            <a:ext cx="381000" cy="609600"/>
          </a:xfrm>
          <a:prstGeom prst="ellipse">
            <a:avLst/>
          </a:prstGeom>
          <a:solidFill>
            <a:schemeClr val="bg1"/>
          </a:solidFill>
          <a:ln w="9525">
            <a:solidFill>
              <a:schemeClr val="tx1"/>
            </a:solidFill>
            <a:round/>
            <a:headEnd/>
            <a:tailEnd/>
          </a:ln>
          <a:effectLst/>
        </p:spPr>
        <p:txBody>
          <a:bodyPr wrap="none" anchor="ctr"/>
          <a:lstStyle/>
          <a:p>
            <a:pPr algn="ctr"/>
            <a:r>
              <a:rPr lang="en-US"/>
              <a:t>A</a:t>
            </a:r>
          </a:p>
        </p:txBody>
      </p:sp>
      <p:pic>
        <p:nvPicPr>
          <p:cNvPr id="40969" name="Picture 9" descr="Picture9_ZvcMD_20121010140855"/>
          <p:cNvPicPr>
            <a:picLocks noChangeAspect="1" noChangeArrowheads="1" noCrop="1"/>
          </p:cNvPicPr>
          <p:nvPr/>
        </p:nvPicPr>
        <p:blipFill>
          <a:blip r:embed="rId3"/>
          <a:srcRect/>
          <a:stretch>
            <a:fillRect/>
          </a:stretch>
        </p:blipFill>
        <p:spPr bwMode="auto">
          <a:xfrm>
            <a:off x="4724400" y="3429000"/>
            <a:ext cx="40386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1000"/>
                                        <p:tgtEl>
                                          <p:spTgt spid="40964"/>
                                        </p:tgtEl>
                                      </p:cBhvr>
                                    </p:animEffect>
                                    <p:anim calcmode="lin" valueType="num">
                                      <p:cBhvr>
                                        <p:cTn id="8" dur="1000" fill="hold"/>
                                        <p:tgtEl>
                                          <p:spTgt spid="40964"/>
                                        </p:tgtEl>
                                        <p:attrNameLst>
                                          <p:attrName>ppt_x</p:attrName>
                                        </p:attrNameLst>
                                      </p:cBhvr>
                                      <p:tavLst>
                                        <p:tav tm="0">
                                          <p:val>
                                            <p:strVal val="#ppt_x"/>
                                          </p:val>
                                        </p:tav>
                                        <p:tav tm="100000">
                                          <p:val>
                                            <p:strVal val="#ppt_x"/>
                                          </p:val>
                                        </p:tav>
                                      </p:tavLst>
                                    </p:anim>
                                    <p:anim calcmode="lin" valueType="num">
                                      <p:cBhvr>
                                        <p:cTn id="9" dur="1000" fill="hold"/>
                                        <p:tgtEl>
                                          <p:spTgt spid="40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0965"/>
                                        </p:tgtEl>
                                        <p:attrNameLst>
                                          <p:attrName>style.visibility</p:attrName>
                                        </p:attrNameLst>
                                      </p:cBhvr>
                                      <p:to>
                                        <p:strVal val="visible"/>
                                      </p:to>
                                    </p:set>
                                    <p:animEffect transition="in" filter="strips(downLeft)">
                                      <p:cBhvr>
                                        <p:cTn id="14" dur="500"/>
                                        <p:tgtEl>
                                          <p:spTgt spid="4096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40966">
                                            <p:txEl>
                                              <p:pRg st="0" end="0"/>
                                            </p:txEl>
                                          </p:spTgt>
                                        </p:tgtEl>
                                        <p:attrNameLst>
                                          <p:attrName>style.visibility</p:attrName>
                                        </p:attrNameLst>
                                      </p:cBhvr>
                                      <p:to>
                                        <p:strVal val="visible"/>
                                      </p:to>
                                    </p:set>
                                    <p:animEffect transition="in" filter="fade">
                                      <p:cBhvr>
                                        <p:cTn id="19" dur="1000"/>
                                        <p:tgtEl>
                                          <p:spTgt spid="40966">
                                            <p:txEl>
                                              <p:pRg st="0" end="0"/>
                                            </p:txEl>
                                          </p:spTgt>
                                        </p:tgtEl>
                                      </p:cBhvr>
                                    </p:animEffect>
                                    <p:anim calcmode="lin" valueType="num">
                                      <p:cBhvr>
                                        <p:cTn id="20" dur="1000" fill="hold"/>
                                        <p:tgtEl>
                                          <p:spTgt spid="40966">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0966">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096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8"/>
                                        </p:tgtEl>
                                        <p:attrNameLst>
                                          <p:attrName>style.visibility</p:attrName>
                                        </p:attrNameLst>
                                      </p:cBhvr>
                                      <p:to>
                                        <p:strVal val="visible"/>
                                      </p:to>
                                    </p:set>
                                    <p:animEffect transition="in" filter="fade">
                                      <p:cBhvr>
                                        <p:cTn id="27" dur="2000"/>
                                        <p:tgtEl>
                                          <p:spTgt spid="40968"/>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40969"/>
                                        </p:tgtEl>
                                        <p:attrNameLst>
                                          <p:attrName>style.visibility</p:attrName>
                                        </p:attrNameLst>
                                      </p:cBhvr>
                                      <p:to>
                                        <p:strVal val="visible"/>
                                      </p:to>
                                    </p:set>
                                    <p:animEffect transition="in" filter="fade">
                                      <p:cBhvr>
                                        <p:cTn id="32" dur="1000"/>
                                        <p:tgtEl>
                                          <p:spTgt spid="40969"/>
                                        </p:tgtEl>
                                      </p:cBhvr>
                                    </p:animEffect>
                                    <p:anim calcmode="lin" valueType="num">
                                      <p:cBhvr>
                                        <p:cTn id="33" dur="1000" fill="hold"/>
                                        <p:tgtEl>
                                          <p:spTgt spid="40969"/>
                                        </p:tgtEl>
                                        <p:attrNameLst>
                                          <p:attrName>ppt_x</p:attrName>
                                        </p:attrNameLst>
                                      </p:cBhvr>
                                      <p:tavLst>
                                        <p:tav tm="0">
                                          <p:val>
                                            <p:strVal val="#ppt_x"/>
                                          </p:val>
                                        </p:tav>
                                        <p:tav tm="100000">
                                          <p:val>
                                            <p:strVal val="#ppt_x"/>
                                          </p:val>
                                        </p:tav>
                                      </p:tavLst>
                                    </p:anim>
                                    <p:anim calcmode="lin" valueType="num">
                                      <p:cBhvr>
                                        <p:cTn id="34" dur="1000" fill="hold"/>
                                        <p:tgtEl>
                                          <p:spTgt spid="4096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5" grpId="0"/>
      <p:bldP spid="409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WordArt 4"/>
          <p:cNvSpPr>
            <a:spLocks noChangeArrowheads="1" noChangeShapeType="1" noTextEdit="1"/>
          </p:cNvSpPr>
          <p:nvPr/>
        </p:nvSpPr>
        <p:spPr bwMode="auto">
          <a:xfrm>
            <a:off x="0" y="457200"/>
            <a:ext cx="3810000" cy="1143000"/>
          </a:xfrm>
          <a:prstGeom prst="rect">
            <a:avLst/>
          </a:prstGeom>
        </p:spPr>
        <p:txBody>
          <a:bodyPr spcFirstLastPara="1" wrap="none" fromWordArt="1">
            <a:prstTxWarp prst="textArchUp">
              <a:avLst>
                <a:gd name="adj" fmla="val 11510311"/>
              </a:avLst>
            </a:prstTxWarp>
          </a:bodyPr>
          <a:lstStyle/>
          <a:p>
            <a:pPr algn="ctr"/>
            <a:r>
              <a:rPr lang="en-US" sz="3600" kern="10">
                <a:ln w="9525">
                  <a:solidFill>
                    <a:srgbClr val="000000"/>
                  </a:solidFill>
                  <a:round/>
                  <a:headEnd/>
                  <a:tailEnd/>
                </a:ln>
                <a:solidFill>
                  <a:srgbClr val="000000"/>
                </a:solidFill>
                <a:latin typeface="Arial"/>
                <a:cs typeface="Arial"/>
              </a:rPr>
              <a:t>Câu hỏi số 2:</a:t>
            </a:r>
          </a:p>
        </p:txBody>
      </p:sp>
      <p:sp>
        <p:nvSpPr>
          <p:cNvPr id="41989" name="Text Box 5"/>
          <p:cNvSpPr txBox="1">
            <a:spLocks noChangeArrowheads="1"/>
          </p:cNvSpPr>
          <p:nvPr/>
        </p:nvSpPr>
        <p:spPr bwMode="auto">
          <a:xfrm>
            <a:off x="3429000" y="0"/>
            <a:ext cx="5715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1990" name="Text Box 6"/>
          <p:cNvSpPr txBox="1">
            <a:spLocks noChangeArrowheads="1"/>
          </p:cNvSpPr>
          <p:nvPr/>
        </p:nvSpPr>
        <p:spPr bwMode="auto">
          <a:xfrm>
            <a:off x="3733800" y="381000"/>
            <a:ext cx="5105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1991" name="Text Box 7"/>
          <p:cNvSpPr txBox="1">
            <a:spLocks noChangeArrowheads="1"/>
          </p:cNvSpPr>
          <p:nvPr/>
        </p:nvSpPr>
        <p:spPr bwMode="auto">
          <a:xfrm>
            <a:off x="3581400" y="304800"/>
            <a:ext cx="5562600" cy="457200"/>
          </a:xfrm>
          <a:prstGeom prst="rect">
            <a:avLst/>
          </a:prstGeom>
          <a:noFill/>
          <a:ln w="9525">
            <a:noFill/>
            <a:miter lim="800000"/>
            <a:headEnd/>
            <a:tailEnd/>
          </a:ln>
          <a:effectLst/>
        </p:spPr>
        <p:txBody>
          <a:bodyPr>
            <a:spAutoFit/>
          </a:bodyPr>
          <a:lstStyle/>
          <a:p>
            <a:pPr>
              <a:spcBef>
                <a:spcPct val="50000"/>
              </a:spcBef>
            </a:pPr>
            <a:r>
              <a:rPr lang="en-US" b="1"/>
              <a:t>Bác sĩ Y-éc-xanh là hình ảnh nào?</a:t>
            </a:r>
          </a:p>
        </p:txBody>
      </p:sp>
      <p:sp>
        <p:nvSpPr>
          <p:cNvPr id="41992" name="Text Box 8"/>
          <p:cNvSpPr txBox="1">
            <a:spLocks noChangeArrowheads="1"/>
          </p:cNvSpPr>
          <p:nvPr/>
        </p:nvSpPr>
        <p:spPr bwMode="auto">
          <a:xfrm>
            <a:off x="0" y="1371600"/>
            <a:ext cx="8915400" cy="457200"/>
          </a:xfrm>
          <a:prstGeom prst="rect">
            <a:avLst/>
          </a:prstGeom>
          <a:noFill/>
          <a:ln w="9525">
            <a:noFill/>
            <a:miter lim="800000"/>
            <a:headEnd/>
            <a:tailEnd/>
          </a:ln>
          <a:effectLst/>
        </p:spPr>
        <p:txBody>
          <a:bodyPr>
            <a:spAutoFit/>
          </a:bodyPr>
          <a:lstStyle/>
          <a:p>
            <a:pPr>
              <a:spcBef>
                <a:spcPct val="50000"/>
              </a:spcBef>
            </a:pPr>
            <a:r>
              <a:rPr lang="en-US"/>
              <a:t>A.</a:t>
            </a:r>
          </a:p>
        </p:txBody>
      </p:sp>
      <p:pic>
        <p:nvPicPr>
          <p:cNvPr id="41993" name="Picture 9" descr="images (1)"/>
          <p:cNvPicPr>
            <a:picLocks noChangeAspect="1" noChangeArrowheads="1"/>
          </p:cNvPicPr>
          <p:nvPr/>
        </p:nvPicPr>
        <p:blipFill>
          <a:blip r:embed="rId3"/>
          <a:srcRect/>
          <a:stretch>
            <a:fillRect/>
          </a:stretch>
        </p:blipFill>
        <p:spPr bwMode="auto">
          <a:xfrm>
            <a:off x="533400" y="914400"/>
            <a:ext cx="1714500" cy="1704975"/>
          </a:xfrm>
          <a:prstGeom prst="rect">
            <a:avLst/>
          </a:prstGeom>
          <a:noFill/>
        </p:spPr>
      </p:pic>
      <p:sp>
        <p:nvSpPr>
          <p:cNvPr id="41994" name="Text Box 10"/>
          <p:cNvSpPr txBox="1">
            <a:spLocks noChangeArrowheads="1"/>
          </p:cNvSpPr>
          <p:nvPr/>
        </p:nvSpPr>
        <p:spPr bwMode="auto">
          <a:xfrm>
            <a:off x="3048000" y="1447800"/>
            <a:ext cx="1066800" cy="457200"/>
          </a:xfrm>
          <a:prstGeom prst="rect">
            <a:avLst/>
          </a:prstGeom>
          <a:noFill/>
          <a:ln w="9525">
            <a:noFill/>
            <a:miter lim="800000"/>
            <a:headEnd/>
            <a:tailEnd/>
          </a:ln>
          <a:effectLst/>
        </p:spPr>
        <p:txBody>
          <a:bodyPr>
            <a:spAutoFit/>
          </a:bodyPr>
          <a:lstStyle/>
          <a:p>
            <a:pPr>
              <a:spcBef>
                <a:spcPct val="50000"/>
              </a:spcBef>
            </a:pPr>
            <a:r>
              <a:rPr lang="en-US"/>
              <a:t>B.</a:t>
            </a:r>
          </a:p>
        </p:txBody>
      </p:sp>
      <p:pic>
        <p:nvPicPr>
          <p:cNvPr id="41996" name="Picture 12" descr="images"/>
          <p:cNvPicPr>
            <a:picLocks noChangeAspect="1" noChangeArrowheads="1"/>
          </p:cNvPicPr>
          <p:nvPr/>
        </p:nvPicPr>
        <p:blipFill>
          <a:blip r:embed="rId4"/>
          <a:srcRect/>
          <a:stretch>
            <a:fillRect/>
          </a:stretch>
        </p:blipFill>
        <p:spPr bwMode="auto">
          <a:xfrm>
            <a:off x="3657600" y="762000"/>
            <a:ext cx="1524000" cy="1905000"/>
          </a:xfrm>
          <a:prstGeom prst="rect">
            <a:avLst/>
          </a:prstGeom>
          <a:noFill/>
        </p:spPr>
      </p:pic>
      <p:sp>
        <p:nvSpPr>
          <p:cNvPr id="41997" name="Text Box 13"/>
          <p:cNvSpPr txBox="1">
            <a:spLocks noChangeArrowheads="1"/>
          </p:cNvSpPr>
          <p:nvPr/>
        </p:nvSpPr>
        <p:spPr bwMode="auto">
          <a:xfrm>
            <a:off x="152400" y="3352800"/>
            <a:ext cx="838200" cy="457200"/>
          </a:xfrm>
          <a:prstGeom prst="rect">
            <a:avLst/>
          </a:prstGeom>
          <a:noFill/>
          <a:ln w="9525">
            <a:noFill/>
            <a:miter lim="800000"/>
            <a:headEnd/>
            <a:tailEnd/>
          </a:ln>
          <a:effectLst/>
        </p:spPr>
        <p:txBody>
          <a:bodyPr>
            <a:spAutoFit/>
          </a:bodyPr>
          <a:lstStyle/>
          <a:p>
            <a:pPr>
              <a:spcBef>
                <a:spcPct val="50000"/>
              </a:spcBef>
            </a:pPr>
            <a:r>
              <a:rPr lang="en-US"/>
              <a:t>C.</a:t>
            </a:r>
          </a:p>
        </p:txBody>
      </p:sp>
      <p:pic>
        <p:nvPicPr>
          <p:cNvPr id="41998" name="Picture 14" descr="tải xuống"/>
          <p:cNvPicPr>
            <a:picLocks noChangeAspect="1" noChangeArrowheads="1"/>
          </p:cNvPicPr>
          <p:nvPr/>
        </p:nvPicPr>
        <p:blipFill>
          <a:blip r:embed="rId5"/>
          <a:srcRect/>
          <a:stretch>
            <a:fillRect/>
          </a:stretch>
        </p:blipFill>
        <p:spPr bwMode="auto">
          <a:xfrm>
            <a:off x="685800" y="2667000"/>
            <a:ext cx="1524000" cy="1685925"/>
          </a:xfrm>
          <a:prstGeom prst="rect">
            <a:avLst/>
          </a:prstGeom>
          <a:noFill/>
        </p:spPr>
      </p:pic>
      <p:sp>
        <p:nvSpPr>
          <p:cNvPr id="41999" name="Text Box 15"/>
          <p:cNvSpPr txBox="1">
            <a:spLocks noChangeArrowheads="1"/>
          </p:cNvSpPr>
          <p:nvPr/>
        </p:nvSpPr>
        <p:spPr bwMode="auto">
          <a:xfrm>
            <a:off x="3124200" y="3352800"/>
            <a:ext cx="609600" cy="457200"/>
          </a:xfrm>
          <a:prstGeom prst="rect">
            <a:avLst/>
          </a:prstGeom>
          <a:noFill/>
          <a:ln w="9525">
            <a:noFill/>
            <a:miter lim="800000"/>
            <a:headEnd/>
            <a:tailEnd/>
          </a:ln>
          <a:effectLst/>
        </p:spPr>
        <p:txBody>
          <a:bodyPr>
            <a:spAutoFit/>
          </a:bodyPr>
          <a:lstStyle/>
          <a:p>
            <a:pPr>
              <a:spcBef>
                <a:spcPct val="50000"/>
              </a:spcBef>
            </a:pPr>
            <a:r>
              <a:rPr lang="en-US"/>
              <a:t>D.</a:t>
            </a:r>
          </a:p>
        </p:txBody>
      </p:sp>
      <p:pic>
        <p:nvPicPr>
          <p:cNvPr id="42000" name="Picture 16" descr="tải xuống (1)"/>
          <p:cNvPicPr>
            <a:picLocks noChangeAspect="1" noChangeArrowheads="1"/>
          </p:cNvPicPr>
          <p:nvPr/>
        </p:nvPicPr>
        <p:blipFill>
          <a:blip r:embed="rId6"/>
          <a:srcRect/>
          <a:stretch>
            <a:fillRect/>
          </a:stretch>
        </p:blipFill>
        <p:spPr bwMode="auto">
          <a:xfrm>
            <a:off x="3657600" y="2819400"/>
            <a:ext cx="1981200" cy="1800225"/>
          </a:xfrm>
          <a:prstGeom prst="rect">
            <a:avLst/>
          </a:prstGeom>
          <a:noFill/>
        </p:spPr>
      </p:pic>
      <p:pic>
        <p:nvPicPr>
          <p:cNvPr id="42001" name="Picture 17" descr="Picture65_dq42w_20121010143813"/>
          <p:cNvPicPr>
            <a:picLocks noChangeAspect="1" noChangeArrowheads="1" noCrop="1"/>
          </p:cNvPicPr>
          <p:nvPr/>
        </p:nvPicPr>
        <p:blipFill>
          <a:blip r:embed="rId7"/>
          <a:srcRect/>
          <a:stretch>
            <a:fillRect/>
          </a:stretch>
        </p:blipFill>
        <p:spPr bwMode="auto">
          <a:xfrm>
            <a:off x="6324600" y="3276600"/>
            <a:ext cx="1609725" cy="3095625"/>
          </a:xfrm>
          <a:prstGeom prst="rect">
            <a:avLst/>
          </a:prstGeom>
          <a:noFill/>
        </p:spPr>
      </p:pic>
      <p:sp>
        <p:nvSpPr>
          <p:cNvPr id="42003" name="AutoShape 19"/>
          <p:cNvSpPr>
            <a:spLocks noChangeArrowheads="1"/>
          </p:cNvSpPr>
          <p:nvPr/>
        </p:nvSpPr>
        <p:spPr bwMode="auto">
          <a:xfrm>
            <a:off x="7696200" y="2362200"/>
            <a:ext cx="1447800" cy="1600200"/>
          </a:xfrm>
          <a:prstGeom prst="wedgeEllipseCallout">
            <a:avLst>
              <a:gd name="adj1" fmla="val -43750"/>
              <a:gd name="adj2" fmla="val 35713"/>
            </a:avLst>
          </a:prstGeom>
          <a:solidFill>
            <a:schemeClr val="bg1"/>
          </a:solidFill>
          <a:ln w="6350">
            <a:solidFill>
              <a:schemeClr val="tx1"/>
            </a:solidFill>
            <a:miter lim="800000"/>
            <a:headEnd/>
            <a:tailEnd/>
          </a:ln>
          <a:effectLst/>
        </p:spPr>
        <p:txBody>
          <a:bodyPr/>
          <a:lstStyle/>
          <a:p>
            <a:pPr algn="ctr"/>
            <a:r>
              <a:rPr lang="en-US"/>
              <a:t>Bạn giỏi lắm</a:t>
            </a:r>
          </a:p>
        </p:txBody>
      </p:sp>
      <p:sp>
        <p:nvSpPr>
          <p:cNvPr id="42004" name="Oval 20"/>
          <p:cNvSpPr>
            <a:spLocks noChangeArrowheads="1"/>
          </p:cNvSpPr>
          <p:nvPr/>
        </p:nvSpPr>
        <p:spPr bwMode="auto">
          <a:xfrm>
            <a:off x="3048000" y="1447800"/>
            <a:ext cx="457200" cy="457200"/>
          </a:xfrm>
          <a:prstGeom prst="ellipse">
            <a:avLst/>
          </a:prstGeom>
          <a:no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1000"/>
                                        <p:tgtEl>
                                          <p:spTgt spid="41988"/>
                                        </p:tgtEl>
                                      </p:cBhvr>
                                    </p:animEffect>
                                    <p:anim calcmode="lin" valueType="num">
                                      <p:cBhvr>
                                        <p:cTn id="8" dur="1000" fill="hold"/>
                                        <p:tgtEl>
                                          <p:spTgt spid="41988"/>
                                        </p:tgtEl>
                                        <p:attrNameLst>
                                          <p:attrName>ppt_x</p:attrName>
                                        </p:attrNameLst>
                                      </p:cBhvr>
                                      <p:tavLst>
                                        <p:tav tm="0">
                                          <p:val>
                                            <p:strVal val="#ppt_x"/>
                                          </p:val>
                                        </p:tav>
                                        <p:tav tm="100000">
                                          <p:val>
                                            <p:strVal val="#ppt_x"/>
                                          </p:val>
                                        </p:tav>
                                      </p:tavLst>
                                    </p:anim>
                                    <p:anim calcmode="lin" valueType="num">
                                      <p:cBhvr>
                                        <p:cTn id="9"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1991"/>
                                        </p:tgtEl>
                                        <p:attrNameLst>
                                          <p:attrName>style.visibility</p:attrName>
                                        </p:attrNameLst>
                                      </p:cBhvr>
                                      <p:to>
                                        <p:strVal val="visible"/>
                                      </p:to>
                                    </p:set>
                                    <p:animEffect transition="in" filter="strips(downLeft)">
                                      <p:cBhvr>
                                        <p:cTn id="14" dur="500"/>
                                        <p:tgtEl>
                                          <p:spTgt spid="41991"/>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animEffect transition="in" filter="wedge">
                                      <p:cBhvr>
                                        <p:cTn id="19" dur="2000"/>
                                        <p:tgtEl>
                                          <p:spTgt spid="4199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1993"/>
                                        </p:tgtEl>
                                        <p:attrNameLst>
                                          <p:attrName>style.visibility</p:attrName>
                                        </p:attrNameLst>
                                      </p:cBhvr>
                                      <p:to>
                                        <p:strVal val="visible"/>
                                      </p:to>
                                    </p:set>
                                    <p:animEffect transition="in" filter="wipe(down)">
                                      <p:cBhvr>
                                        <p:cTn id="24" dur="500"/>
                                        <p:tgtEl>
                                          <p:spTgt spid="41993"/>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41994"/>
                                        </p:tgtEl>
                                        <p:attrNameLst>
                                          <p:attrName>style.visibility</p:attrName>
                                        </p:attrNameLst>
                                      </p:cBhvr>
                                      <p:to>
                                        <p:strVal val="visible"/>
                                      </p:to>
                                    </p:set>
                                    <p:animEffect transition="in" filter="wedge">
                                      <p:cBhvr>
                                        <p:cTn id="29" dur="2000"/>
                                        <p:tgtEl>
                                          <p:spTgt spid="4199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1996"/>
                                        </p:tgtEl>
                                        <p:attrNameLst>
                                          <p:attrName>style.visibility</p:attrName>
                                        </p:attrNameLst>
                                      </p:cBhvr>
                                      <p:to>
                                        <p:strVal val="visible"/>
                                      </p:to>
                                    </p:set>
                                    <p:animEffect transition="in" filter="wipe(down)">
                                      <p:cBhvr>
                                        <p:cTn id="34" dur="500"/>
                                        <p:tgtEl>
                                          <p:spTgt spid="41996"/>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41997"/>
                                        </p:tgtEl>
                                        <p:attrNameLst>
                                          <p:attrName>style.visibility</p:attrName>
                                        </p:attrNameLst>
                                      </p:cBhvr>
                                      <p:to>
                                        <p:strVal val="visible"/>
                                      </p:to>
                                    </p:set>
                                    <p:animEffect transition="in" filter="wedge">
                                      <p:cBhvr>
                                        <p:cTn id="39" dur="2000"/>
                                        <p:tgtEl>
                                          <p:spTgt spid="4199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1998"/>
                                        </p:tgtEl>
                                        <p:attrNameLst>
                                          <p:attrName>style.visibility</p:attrName>
                                        </p:attrNameLst>
                                      </p:cBhvr>
                                      <p:to>
                                        <p:strVal val="visible"/>
                                      </p:to>
                                    </p:set>
                                    <p:animEffect transition="in" filter="wipe(down)">
                                      <p:cBhvr>
                                        <p:cTn id="44" dur="500"/>
                                        <p:tgtEl>
                                          <p:spTgt spid="4199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41999"/>
                                        </p:tgtEl>
                                        <p:attrNameLst>
                                          <p:attrName>style.visibility</p:attrName>
                                        </p:attrNameLst>
                                      </p:cBhvr>
                                      <p:to>
                                        <p:strVal val="visible"/>
                                      </p:to>
                                    </p:set>
                                    <p:animEffect transition="in" filter="wedge">
                                      <p:cBhvr>
                                        <p:cTn id="49" dur="2000"/>
                                        <p:tgtEl>
                                          <p:spTgt spid="419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2000"/>
                                        </p:tgtEl>
                                        <p:attrNameLst>
                                          <p:attrName>style.visibility</p:attrName>
                                        </p:attrNameLst>
                                      </p:cBhvr>
                                      <p:to>
                                        <p:strVal val="visible"/>
                                      </p:to>
                                    </p:set>
                                    <p:animEffect transition="in" filter="wipe(down)">
                                      <p:cBhvr>
                                        <p:cTn id="54" dur="500"/>
                                        <p:tgtEl>
                                          <p:spTgt spid="42000"/>
                                        </p:tgtEl>
                                      </p:cBhvr>
                                    </p:animEffec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grpId="0" nodeType="clickEffect">
                                  <p:stCondLst>
                                    <p:cond delay="0"/>
                                  </p:stCondLst>
                                  <p:childTnLst>
                                    <p:set>
                                      <p:cBhvr>
                                        <p:cTn id="58" dur="1" fill="hold">
                                          <p:stCondLst>
                                            <p:cond delay="0"/>
                                          </p:stCondLst>
                                        </p:cTn>
                                        <p:tgtEl>
                                          <p:spTgt spid="42004"/>
                                        </p:tgtEl>
                                        <p:attrNameLst>
                                          <p:attrName>style.visibility</p:attrName>
                                        </p:attrNameLst>
                                      </p:cBhvr>
                                      <p:to>
                                        <p:strVal val="visible"/>
                                      </p:to>
                                    </p:set>
                                    <p:animEffect transition="in" filter="wedge">
                                      <p:cBhvr>
                                        <p:cTn id="59" dur="2000"/>
                                        <p:tgtEl>
                                          <p:spTgt spid="42004"/>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42001"/>
                                        </p:tgtEl>
                                        <p:attrNameLst>
                                          <p:attrName>style.visibility</p:attrName>
                                        </p:attrNameLst>
                                      </p:cBhvr>
                                      <p:to>
                                        <p:strVal val="visible"/>
                                      </p:to>
                                    </p:set>
                                    <p:animEffect transition="in" filter="fade">
                                      <p:cBhvr>
                                        <p:cTn id="64" dur="1000"/>
                                        <p:tgtEl>
                                          <p:spTgt spid="42001"/>
                                        </p:tgtEl>
                                      </p:cBhvr>
                                    </p:animEffect>
                                    <p:anim calcmode="lin" valueType="num">
                                      <p:cBhvr>
                                        <p:cTn id="65" dur="1000" fill="hold"/>
                                        <p:tgtEl>
                                          <p:spTgt spid="42001"/>
                                        </p:tgtEl>
                                        <p:attrNameLst>
                                          <p:attrName>ppt_x</p:attrName>
                                        </p:attrNameLst>
                                      </p:cBhvr>
                                      <p:tavLst>
                                        <p:tav tm="0">
                                          <p:val>
                                            <p:strVal val="#ppt_x"/>
                                          </p:val>
                                        </p:tav>
                                        <p:tav tm="100000">
                                          <p:val>
                                            <p:strVal val="#ppt_x"/>
                                          </p:val>
                                        </p:tav>
                                      </p:tavLst>
                                    </p:anim>
                                    <p:anim calcmode="lin" valueType="num">
                                      <p:cBhvr>
                                        <p:cTn id="66" dur="1000" fill="hold"/>
                                        <p:tgtEl>
                                          <p:spTgt spid="4200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applause.wav" builtIn="1"/>
                                        </p:tgtEl>
                                      </p:cMediaNode>
                                    </p:audio>
                                  </p:sub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42003"/>
                                        </p:tgtEl>
                                        <p:attrNameLst>
                                          <p:attrName>style.visibility</p:attrName>
                                        </p:attrNameLst>
                                      </p:cBhvr>
                                      <p:to>
                                        <p:strVal val="visible"/>
                                      </p:to>
                                    </p:set>
                                    <p:anim calcmode="discrete" valueType="clr">
                                      <p:cBhvr override="childStyle">
                                        <p:cTn id="71" dur="80"/>
                                        <p:tgtEl>
                                          <p:spTgt spid="42003"/>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42003"/>
                                        </p:tgtEl>
                                        <p:attrNameLst>
                                          <p:attrName>fillcolor</p:attrName>
                                        </p:attrNameLst>
                                      </p:cBhvr>
                                      <p:tavLst>
                                        <p:tav tm="0">
                                          <p:val>
                                            <p:clrVal>
                                              <a:schemeClr val="accent2"/>
                                            </p:clrVal>
                                          </p:val>
                                        </p:tav>
                                        <p:tav tm="50000">
                                          <p:val>
                                            <p:clrVal>
                                              <a:schemeClr val="hlink"/>
                                            </p:clrVal>
                                          </p:val>
                                        </p:tav>
                                      </p:tavLst>
                                    </p:anim>
                                    <p:set>
                                      <p:cBhvr>
                                        <p:cTn id="73" dur="80"/>
                                        <p:tgtEl>
                                          <p:spTgt spid="420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91" grpId="0"/>
      <p:bldP spid="41992" grpId="0"/>
      <p:bldP spid="41994" grpId="0"/>
      <p:bldP spid="41997" grpId="0"/>
      <p:bldP spid="41999" grpId="0"/>
      <p:bldP spid="42003" grpId="0" animBg="1"/>
      <p:bldP spid="420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WordArt 4"/>
          <p:cNvSpPr>
            <a:spLocks noChangeArrowheads="1" noChangeShapeType="1" noTextEdit="1"/>
          </p:cNvSpPr>
          <p:nvPr/>
        </p:nvSpPr>
        <p:spPr bwMode="auto">
          <a:xfrm>
            <a:off x="457200" y="457200"/>
            <a:ext cx="3124200" cy="523875"/>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000000"/>
                </a:solidFill>
                <a:latin typeface="Arial"/>
                <a:cs typeface="Arial"/>
              </a:rPr>
              <a:t>Câu hỏi số 3:</a:t>
            </a:r>
          </a:p>
        </p:txBody>
      </p:sp>
      <p:sp>
        <p:nvSpPr>
          <p:cNvPr id="43017" name="Text Box 9"/>
          <p:cNvSpPr txBox="1">
            <a:spLocks noChangeArrowheads="1"/>
          </p:cNvSpPr>
          <p:nvPr/>
        </p:nvSpPr>
        <p:spPr bwMode="auto">
          <a:xfrm>
            <a:off x="4114800" y="228600"/>
            <a:ext cx="5029200" cy="457200"/>
          </a:xfrm>
          <a:prstGeom prst="rect">
            <a:avLst/>
          </a:prstGeom>
          <a:noFill/>
          <a:ln w="9525">
            <a:noFill/>
            <a:miter lim="800000"/>
            <a:headEnd/>
            <a:tailEnd/>
          </a:ln>
          <a:effectLst/>
        </p:spPr>
        <p:txBody>
          <a:bodyPr>
            <a:spAutoFit/>
          </a:bodyPr>
          <a:lstStyle/>
          <a:p>
            <a:pPr>
              <a:spcBef>
                <a:spcPct val="50000"/>
              </a:spcBef>
            </a:pPr>
            <a:r>
              <a:rPr lang="en-US" b="1"/>
              <a:t>Y-éc-xanh làm nghề gì?</a:t>
            </a:r>
          </a:p>
        </p:txBody>
      </p:sp>
      <p:sp>
        <p:nvSpPr>
          <p:cNvPr id="43018" name="Text Box 10"/>
          <p:cNvSpPr txBox="1">
            <a:spLocks noChangeArrowheads="1"/>
          </p:cNvSpPr>
          <p:nvPr/>
        </p:nvSpPr>
        <p:spPr bwMode="auto">
          <a:xfrm>
            <a:off x="0" y="1447800"/>
            <a:ext cx="2057400" cy="457200"/>
          </a:xfrm>
          <a:prstGeom prst="rect">
            <a:avLst/>
          </a:prstGeom>
          <a:noFill/>
          <a:ln w="9525">
            <a:noFill/>
            <a:miter lim="800000"/>
            <a:headEnd/>
            <a:tailEnd/>
          </a:ln>
          <a:effectLst/>
        </p:spPr>
        <p:txBody>
          <a:bodyPr>
            <a:spAutoFit/>
          </a:bodyPr>
          <a:lstStyle/>
          <a:p>
            <a:pPr>
              <a:spcBef>
                <a:spcPct val="50000"/>
              </a:spcBef>
            </a:pPr>
            <a:r>
              <a:rPr lang="en-US"/>
              <a:t>A. Nhà thơ</a:t>
            </a:r>
          </a:p>
        </p:txBody>
      </p:sp>
      <p:sp>
        <p:nvSpPr>
          <p:cNvPr id="43019" name="Text Box 11"/>
          <p:cNvSpPr txBox="1">
            <a:spLocks noChangeArrowheads="1"/>
          </p:cNvSpPr>
          <p:nvPr/>
        </p:nvSpPr>
        <p:spPr bwMode="auto">
          <a:xfrm>
            <a:off x="2133600" y="1447800"/>
            <a:ext cx="2209800" cy="457200"/>
          </a:xfrm>
          <a:prstGeom prst="rect">
            <a:avLst/>
          </a:prstGeom>
          <a:noFill/>
          <a:ln w="9525">
            <a:noFill/>
            <a:miter lim="800000"/>
            <a:headEnd/>
            <a:tailEnd/>
          </a:ln>
          <a:effectLst/>
        </p:spPr>
        <p:txBody>
          <a:bodyPr>
            <a:spAutoFit/>
          </a:bodyPr>
          <a:lstStyle/>
          <a:p>
            <a:pPr>
              <a:spcBef>
                <a:spcPct val="50000"/>
              </a:spcBef>
            </a:pPr>
            <a:r>
              <a:rPr lang="en-US"/>
              <a:t>B. Giáo viên</a:t>
            </a:r>
          </a:p>
        </p:txBody>
      </p:sp>
      <p:sp>
        <p:nvSpPr>
          <p:cNvPr id="43020" name="Text Box 12"/>
          <p:cNvSpPr txBox="1">
            <a:spLocks noChangeArrowheads="1"/>
          </p:cNvSpPr>
          <p:nvPr/>
        </p:nvSpPr>
        <p:spPr bwMode="auto">
          <a:xfrm>
            <a:off x="4419600" y="1447800"/>
            <a:ext cx="2133600" cy="457200"/>
          </a:xfrm>
          <a:prstGeom prst="rect">
            <a:avLst/>
          </a:prstGeom>
          <a:noFill/>
          <a:ln w="9525">
            <a:noFill/>
            <a:miter lim="800000"/>
            <a:headEnd/>
            <a:tailEnd/>
          </a:ln>
          <a:effectLst/>
        </p:spPr>
        <p:txBody>
          <a:bodyPr>
            <a:spAutoFit/>
          </a:bodyPr>
          <a:lstStyle/>
          <a:p>
            <a:pPr>
              <a:spcBef>
                <a:spcPct val="50000"/>
              </a:spcBef>
            </a:pPr>
            <a:r>
              <a:rPr lang="en-US"/>
              <a:t>C. Nghệ sĩ</a:t>
            </a:r>
          </a:p>
        </p:txBody>
      </p:sp>
      <p:sp>
        <p:nvSpPr>
          <p:cNvPr id="43021" name="Text Box 13"/>
          <p:cNvSpPr txBox="1">
            <a:spLocks noChangeArrowheads="1"/>
          </p:cNvSpPr>
          <p:nvPr/>
        </p:nvSpPr>
        <p:spPr bwMode="auto">
          <a:xfrm>
            <a:off x="6629400" y="1447800"/>
            <a:ext cx="2133600" cy="457200"/>
          </a:xfrm>
          <a:prstGeom prst="rect">
            <a:avLst/>
          </a:prstGeom>
          <a:noFill/>
          <a:ln w="9525">
            <a:noFill/>
            <a:miter lim="800000"/>
            <a:headEnd/>
            <a:tailEnd/>
          </a:ln>
          <a:effectLst/>
        </p:spPr>
        <p:txBody>
          <a:bodyPr>
            <a:spAutoFit/>
          </a:bodyPr>
          <a:lstStyle/>
          <a:p>
            <a:pPr>
              <a:spcBef>
                <a:spcPct val="50000"/>
              </a:spcBef>
            </a:pPr>
            <a:r>
              <a:rPr lang="en-US"/>
              <a:t>D. Bác sĩ </a:t>
            </a:r>
          </a:p>
        </p:txBody>
      </p:sp>
      <p:sp>
        <p:nvSpPr>
          <p:cNvPr id="43022" name="Oval 14"/>
          <p:cNvSpPr>
            <a:spLocks noChangeArrowheads="1"/>
          </p:cNvSpPr>
          <p:nvPr/>
        </p:nvSpPr>
        <p:spPr bwMode="auto">
          <a:xfrm>
            <a:off x="6553200" y="1447800"/>
            <a:ext cx="533400" cy="533400"/>
          </a:xfrm>
          <a:prstGeom prst="ellipse">
            <a:avLst/>
          </a:prstGeom>
          <a:noFill/>
          <a:ln w="9525">
            <a:solidFill>
              <a:schemeClr val="tx1"/>
            </a:solidFill>
            <a:round/>
            <a:headEnd/>
            <a:tailEnd/>
          </a:ln>
          <a:effectLst/>
        </p:spPr>
        <p:txBody>
          <a:bodyPr wrap="none" anchor="ctr"/>
          <a:lstStyle/>
          <a:p>
            <a:endParaRPr lang="en-US"/>
          </a:p>
        </p:txBody>
      </p:sp>
      <p:pic>
        <p:nvPicPr>
          <p:cNvPr id="43023" name="Picture 15" descr="E23F2E26834B4FB7AD851F075FF0A2B6"/>
          <p:cNvPicPr>
            <a:picLocks noChangeAspect="1" noChangeArrowheads="1" noCrop="1"/>
          </p:cNvPicPr>
          <p:nvPr/>
        </p:nvPicPr>
        <p:blipFill>
          <a:blip r:embed="rId2"/>
          <a:srcRect/>
          <a:stretch>
            <a:fillRect/>
          </a:stretch>
        </p:blipFill>
        <p:spPr bwMode="auto">
          <a:xfrm>
            <a:off x="2667000" y="3352800"/>
            <a:ext cx="790575" cy="1981200"/>
          </a:xfrm>
          <a:prstGeom prst="rect">
            <a:avLst/>
          </a:prstGeom>
          <a:noFill/>
        </p:spPr>
      </p:pic>
      <p:pic>
        <p:nvPicPr>
          <p:cNvPr id="43024" name="Picture 16" descr="Picture48_NgVhZ_20121010143021"/>
          <p:cNvPicPr>
            <a:picLocks noChangeAspect="1" noChangeArrowheads="1" noCrop="1"/>
          </p:cNvPicPr>
          <p:nvPr/>
        </p:nvPicPr>
        <p:blipFill>
          <a:blip r:embed="rId3"/>
          <a:srcRect/>
          <a:stretch>
            <a:fillRect/>
          </a:stretch>
        </p:blipFill>
        <p:spPr bwMode="auto">
          <a:xfrm>
            <a:off x="3276600" y="3048000"/>
            <a:ext cx="1428750" cy="1428750"/>
          </a:xfrm>
          <a:prstGeom prst="rect">
            <a:avLst/>
          </a:prstGeom>
          <a:noFill/>
        </p:spPr>
      </p:pic>
      <p:sp>
        <p:nvSpPr>
          <p:cNvPr id="43025" name="AutoShape 17"/>
          <p:cNvSpPr>
            <a:spLocks noChangeArrowheads="1"/>
          </p:cNvSpPr>
          <p:nvPr/>
        </p:nvSpPr>
        <p:spPr bwMode="auto">
          <a:xfrm>
            <a:off x="5791200" y="2590800"/>
            <a:ext cx="2057400" cy="1219200"/>
          </a:xfrm>
          <a:prstGeom prst="wedgeEllipseCallout">
            <a:avLst>
              <a:gd name="adj1" fmla="val -43750"/>
              <a:gd name="adj2" fmla="val 70000"/>
            </a:avLst>
          </a:prstGeom>
          <a:solidFill>
            <a:schemeClr val="accent1"/>
          </a:solidFill>
          <a:ln w="9525">
            <a:solidFill>
              <a:schemeClr val="tx1"/>
            </a:solidFill>
            <a:miter lim="800000"/>
            <a:headEnd/>
            <a:tailEnd/>
          </a:ln>
          <a:effectLst/>
        </p:spPr>
        <p:txBody>
          <a:bodyPr/>
          <a:lstStyle/>
          <a:p>
            <a:pPr algn="ctr"/>
            <a:r>
              <a:rPr lang="en-US"/>
              <a:t>Bạn giỏi lắm!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1000"/>
                                        <p:tgtEl>
                                          <p:spTgt spid="43012"/>
                                        </p:tgtEl>
                                      </p:cBhvr>
                                    </p:animEffect>
                                    <p:anim calcmode="lin" valueType="num">
                                      <p:cBhvr>
                                        <p:cTn id="8" dur="1000" fill="hold"/>
                                        <p:tgtEl>
                                          <p:spTgt spid="43012"/>
                                        </p:tgtEl>
                                        <p:attrNameLst>
                                          <p:attrName>ppt_x</p:attrName>
                                        </p:attrNameLst>
                                      </p:cBhvr>
                                      <p:tavLst>
                                        <p:tav tm="0">
                                          <p:val>
                                            <p:strVal val="#ppt_x"/>
                                          </p:val>
                                        </p:tav>
                                        <p:tav tm="100000">
                                          <p:val>
                                            <p:strVal val="#ppt_x"/>
                                          </p:val>
                                        </p:tav>
                                      </p:tavLst>
                                    </p:anim>
                                    <p:anim calcmode="lin" valueType="num">
                                      <p:cBhvr>
                                        <p:cTn id="9" dur="1000" fill="hold"/>
                                        <p:tgtEl>
                                          <p:spTgt spid="430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3017"/>
                                        </p:tgtEl>
                                        <p:attrNameLst>
                                          <p:attrName>style.visibility</p:attrName>
                                        </p:attrNameLst>
                                      </p:cBhvr>
                                      <p:to>
                                        <p:strVal val="visible"/>
                                      </p:to>
                                    </p:set>
                                    <p:animEffect transition="in" filter="fade">
                                      <p:cBhvr>
                                        <p:cTn id="14" dur="1000"/>
                                        <p:tgtEl>
                                          <p:spTgt spid="43017"/>
                                        </p:tgtEl>
                                      </p:cBhvr>
                                    </p:animEffect>
                                    <p:anim calcmode="lin" valueType="num">
                                      <p:cBhvr>
                                        <p:cTn id="15" dur="1000" fill="hold"/>
                                        <p:tgtEl>
                                          <p:spTgt spid="43017"/>
                                        </p:tgtEl>
                                        <p:attrNameLst>
                                          <p:attrName>ppt_x</p:attrName>
                                        </p:attrNameLst>
                                      </p:cBhvr>
                                      <p:tavLst>
                                        <p:tav tm="0">
                                          <p:val>
                                            <p:strVal val="#ppt_x"/>
                                          </p:val>
                                        </p:tav>
                                        <p:tav tm="100000">
                                          <p:val>
                                            <p:strVal val="#ppt_x"/>
                                          </p:val>
                                        </p:tav>
                                      </p:tavLst>
                                    </p:anim>
                                    <p:anim calcmode="lin" valueType="num">
                                      <p:cBhvr>
                                        <p:cTn id="16" dur="1000" fill="hold"/>
                                        <p:tgtEl>
                                          <p:spTgt spid="430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3018"/>
                                        </p:tgtEl>
                                        <p:attrNameLst>
                                          <p:attrName>style.visibility</p:attrName>
                                        </p:attrNameLst>
                                      </p:cBhvr>
                                      <p:to>
                                        <p:strVal val="visible"/>
                                      </p:to>
                                    </p:set>
                                    <p:anim calcmode="lin" valueType="num">
                                      <p:cBhvr>
                                        <p:cTn id="21" dur="1000" fill="hold"/>
                                        <p:tgtEl>
                                          <p:spTgt spid="43018"/>
                                        </p:tgtEl>
                                        <p:attrNameLst>
                                          <p:attrName>ppt_x</p:attrName>
                                        </p:attrNameLst>
                                      </p:cBhvr>
                                      <p:tavLst>
                                        <p:tav tm="0">
                                          <p:val>
                                            <p:strVal val="#ppt_x-.2"/>
                                          </p:val>
                                        </p:tav>
                                        <p:tav tm="100000">
                                          <p:val>
                                            <p:strVal val="#ppt_x"/>
                                          </p:val>
                                        </p:tav>
                                      </p:tavLst>
                                    </p:anim>
                                    <p:anim calcmode="lin" valueType="num">
                                      <p:cBhvr>
                                        <p:cTn id="22" dur="1000" fill="hold"/>
                                        <p:tgtEl>
                                          <p:spTgt spid="4301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301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3019"/>
                                        </p:tgtEl>
                                        <p:attrNameLst>
                                          <p:attrName>style.visibility</p:attrName>
                                        </p:attrNameLst>
                                      </p:cBhvr>
                                      <p:to>
                                        <p:strVal val="visible"/>
                                      </p:to>
                                    </p:set>
                                    <p:anim calcmode="lin" valueType="num">
                                      <p:cBhvr>
                                        <p:cTn id="28" dur="1000" fill="hold"/>
                                        <p:tgtEl>
                                          <p:spTgt spid="43019"/>
                                        </p:tgtEl>
                                        <p:attrNameLst>
                                          <p:attrName>ppt_x</p:attrName>
                                        </p:attrNameLst>
                                      </p:cBhvr>
                                      <p:tavLst>
                                        <p:tav tm="0">
                                          <p:val>
                                            <p:strVal val="#ppt_x-.2"/>
                                          </p:val>
                                        </p:tav>
                                        <p:tav tm="100000">
                                          <p:val>
                                            <p:strVal val="#ppt_x"/>
                                          </p:val>
                                        </p:tav>
                                      </p:tavLst>
                                    </p:anim>
                                    <p:anim calcmode="lin" valueType="num">
                                      <p:cBhvr>
                                        <p:cTn id="29" dur="1000" fill="hold"/>
                                        <p:tgtEl>
                                          <p:spTgt spid="4301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301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43020"/>
                                        </p:tgtEl>
                                        <p:attrNameLst>
                                          <p:attrName>style.visibility</p:attrName>
                                        </p:attrNameLst>
                                      </p:cBhvr>
                                      <p:to>
                                        <p:strVal val="visible"/>
                                      </p:to>
                                    </p:set>
                                    <p:anim calcmode="lin" valueType="num">
                                      <p:cBhvr>
                                        <p:cTn id="35" dur="1000" fill="hold"/>
                                        <p:tgtEl>
                                          <p:spTgt spid="43020"/>
                                        </p:tgtEl>
                                        <p:attrNameLst>
                                          <p:attrName>ppt_x</p:attrName>
                                        </p:attrNameLst>
                                      </p:cBhvr>
                                      <p:tavLst>
                                        <p:tav tm="0">
                                          <p:val>
                                            <p:strVal val="#ppt_x-.2"/>
                                          </p:val>
                                        </p:tav>
                                        <p:tav tm="100000">
                                          <p:val>
                                            <p:strVal val="#ppt_x"/>
                                          </p:val>
                                        </p:tav>
                                      </p:tavLst>
                                    </p:anim>
                                    <p:anim calcmode="lin" valueType="num">
                                      <p:cBhvr>
                                        <p:cTn id="36" dur="1000" fill="hold"/>
                                        <p:tgtEl>
                                          <p:spTgt spid="4302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3020"/>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43021"/>
                                        </p:tgtEl>
                                        <p:attrNameLst>
                                          <p:attrName>style.visibility</p:attrName>
                                        </p:attrNameLst>
                                      </p:cBhvr>
                                      <p:to>
                                        <p:strVal val="visible"/>
                                      </p:to>
                                    </p:set>
                                    <p:anim calcmode="lin" valueType="num">
                                      <p:cBhvr>
                                        <p:cTn id="42" dur="1000" fill="hold"/>
                                        <p:tgtEl>
                                          <p:spTgt spid="43021"/>
                                        </p:tgtEl>
                                        <p:attrNameLst>
                                          <p:attrName>ppt_x</p:attrName>
                                        </p:attrNameLst>
                                      </p:cBhvr>
                                      <p:tavLst>
                                        <p:tav tm="0">
                                          <p:val>
                                            <p:strVal val="#ppt_x-.2"/>
                                          </p:val>
                                        </p:tav>
                                        <p:tav tm="100000">
                                          <p:val>
                                            <p:strVal val="#ppt_x"/>
                                          </p:val>
                                        </p:tav>
                                      </p:tavLst>
                                    </p:anim>
                                    <p:anim calcmode="lin" valueType="num">
                                      <p:cBhvr>
                                        <p:cTn id="43" dur="1000" fill="hold"/>
                                        <p:tgtEl>
                                          <p:spTgt spid="4302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3021"/>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43022"/>
                                        </p:tgtEl>
                                        <p:attrNameLst>
                                          <p:attrName>style.visibility</p:attrName>
                                        </p:attrNameLst>
                                      </p:cBhvr>
                                      <p:to>
                                        <p:strVal val="visible"/>
                                      </p:to>
                                    </p:set>
                                    <p:animEffect transition="in" filter="wedge">
                                      <p:cBhvr>
                                        <p:cTn id="49" dur="2000"/>
                                        <p:tgtEl>
                                          <p:spTgt spid="43022"/>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43023"/>
                                        </p:tgtEl>
                                        <p:attrNameLst>
                                          <p:attrName>style.visibility</p:attrName>
                                        </p:attrNameLst>
                                      </p:cBhvr>
                                      <p:to>
                                        <p:strVal val="visible"/>
                                      </p:to>
                                    </p:set>
                                    <p:anim calcmode="lin" valueType="num">
                                      <p:cBhvr>
                                        <p:cTn id="54" dur="1000" fill="hold"/>
                                        <p:tgtEl>
                                          <p:spTgt spid="43023"/>
                                        </p:tgtEl>
                                        <p:attrNameLst>
                                          <p:attrName>ppt_w</p:attrName>
                                        </p:attrNameLst>
                                      </p:cBhvr>
                                      <p:tavLst>
                                        <p:tav tm="0">
                                          <p:val>
                                            <p:strVal val="#ppt_w*0.70"/>
                                          </p:val>
                                        </p:tav>
                                        <p:tav tm="100000">
                                          <p:val>
                                            <p:strVal val="#ppt_w"/>
                                          </p:val>
                                        </p:tav>
                                      </p:tavLst>
                                    </p:anim>
                                    <p:anim calcmode="lin" valueType="num">
                                      <p:cBhvr>
                                        <p:cTn id="55" dur="1000" fill="hold"/>
                                        <p:tgtEl>
                                          <p:spTgt spid="43023"/>
                                        </p:tgtEl>
                                        <p:attrNameLst>
                                          <p:attrName>ppt_h</p:attrName>
                                        </p:attrNameLst>
                                      </p:cBhvr>
                                      <p:tavLst>
                                        <p:tav tm="0">
                                          <p:val>
                                            <p:strVal val="#ppt_h"/>
                                          </p:val>
                                        </p:tav>
                                        <p:tav tm="100000">
                                          <p:val>
                                            <p:strVal val="#ppt_h"/>
                                          </p:val>
                                        </p:tav>
                                      </p:tavLst>
                                    </p:anim>
                                    <p:animEffect transition="in" filter="fade">
                                      <p:cBhvr>
                                        <p:cTn id="56" dur="1000"/>
                                        <p:tgtEl>
                                          <p:spTgt spid="43023"/>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43024"/>
                                        </p:tgtEl>
                                        <p:attrNameLst>
                                          <p:attrName>style.visibility</p:attrName>
                                        </p:attrNameLst>
                                      </p:cBhvr>
                                      <p:to>
                                        <p:strVal val="visible"/>
                                      </p:to>
                                    </p:set>
                                    <p:anim calcmode="lin" valueType="num">
                                      <p:cBhvr>
                                        <p:cTn id="61" dur="1000" fill="hold"/>
                                        <p:tgtEl>
                                          <p:spTgt spid="43024"/>
                                        </p:tgtEl>
                                        <p:attrNameLst>
                                          <p:attrName>ppt_w</p:attrName>
                                        </p:attrNameLst>
                                      </p:cBhvr>
                                      <p:tavLst>
                                        <p:tav tm="0">
                                          <p:val>
                                            <p:strVal val="#ppt_w*0.70"/>
                                          </p:val>
                                        </p:tav>
                                        <p:tav tm="100000">
                                          <p:val>
                                            <p:strVal val="#ppt_w"/>
                                          </p:val>
                                        </p:tav>
                                      </p:tavLst>
                                    </p:anim>
                                    <p:anim calcmode="lin" valueType="num">
                                      <p:cBhvr>
                                        <p:cTn id="62" dur="1000" fill="hold"/>
                                        <p:tgtEl>
                                          <p:spTgt spid="43024"/>
                                        </p:tgtEl>
                                        <p:attrNameLst>
                                          <p:attrName>ppt_h</p:attrName>
                                        </p:attrNameLst>
                                      </p:cBhvr>
                                      <p:tavLst>
                                        <p:tav tm="0">
                                          <p:val>
                                            <p:strVal val="#ppt_h"/>
                                          </p:val>
                                        </p:tav>
                                        <p:tav tm="100000">
                                          <p:val>
                                            <p:strVal val="#ppt_h"/>
                                          </p:val>
                                        </p:tav>
                                      </p:tavLst>
                                    </p:anim>
                                    <p:animEffect transition="in" filter="fade">
                                      <p:cBhvr>
                                        <p:cTn id="63" dur="1000"/>
                                        <p:tgtEl>
                                          <p:spTgt spid="43024"/>
                                        </p:tgtEl>
                                      </p:cBhvr>
                                    </p:animEffect>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43025"/>
                                        </p:tgtEl>
                                        <p:attrNameLst>
                                          <p:attrName>style.visibility</p:attrName>
                                        </p:attrNameLst>
                                      </p:cBhvr>
                                      <p:to>
                                        <p:strVal val="visible"/>
                                      </p:to>
                                    </p:set>
                                    <p:animEffect transition="in" filter="fade">
                                      <p:cBhvr>
                                        <p:cTn id="68" dur="800" decel="100000"/>
                                        <p:tgtEl>
                                          <p:spTgt spid="43025"/>
                                        </p:tgtEl>
                                      </p:cBhvr>
                                    </p:animEffect>
                                    <p:anim calcmode="lin" valueType="num">
                                      <p:cBhvr>
                                        <p:cTn id="69" dur="800" decel="100000" fill="hold"/>
                                        <p:tgtEl>
                                          <p:spTgt spid="43025"/>
                                        </p:tgtEl>
                                        <p:attrNameLst>
                                          <p:attrName>style.rotation</p:attrName>
                                        </p:attrNameLst>
                                      </p:cBhvr>
                                      <p:tavLst>
                                        <p:tav tm="0">
                                          <p:val>
                                            <p:fltVal val="-90"/>
                                          </p:val>
                                        </p:tav>
                                        <p:tav tm="100000">
                                          <p:val>
                                            <p:fltVal val="0"/>
                                          </p:val>
                                        </p:tav>
                                      </p:tavLst>
                                    </p:anim>
                                    <p:anim calcmode="lin" valueType="num">
                                      <p:cBhvr>
                                        <p:cTn id="70" dur="800" decel="100000" fill="hold"/>
                                        <p:tgtEl>
                                          <p:spTgt spid="43025"/>
                                        </p:tgtEl>
                                        <p:attrNameLst>
                                          <p:attrName>ppt_x</p:attrName>
                                        </p:attrNameLst>
                                      </p:cBhvr>
                                      <p:tavLst>
                                        <p:tav tm="0">
                                          <p:val>
                                            <p:strVal val="#ppt_x+0.4"/>
                                          </p:val>
                                        </p:tav>
                                        <p:tav tm="100000">
                                          <p:val>
                                            <p:strVal val="#ppt_x-0.05"/>
                                          </p:val>
                                        </p:tav>
                                      </p:tavLst>
                                    </p:anim>
                                    <p:anim calcmode="lin" valueType="num">
                                      <p:cBhvr>
                                        <p:cTn id="71" dur="800" decel="100000" fill="hold"/>
                                        <p:tgtEl>
                                          <p:spTgt spid="430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430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430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7" grpId="0"/>
      <p:bldP spid="43018" grpId="0"/>
      <p:bldP spid="43019" grpId="0"/>
      <p:bldP spid="43020" grpId="0"/>
      <p:bldP spid="43021" grpId="0"/>
      <p:bldP spid="43022" grpId="0" animBg="1"/>
      <p:bldP spid="430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2" name="Text Box 10"/>
          <p:cNvSpPr txBox="1">
            <a:spLocks noChangeArrowheads="1"/>
          </p:cNvSpPr>
          <p:nvPr/>
        </p:nvSpPr>
        <p:spPr bwMode="auto">
          <a:xfrm>
            <a:off x="1371600" y="990600"/>
            <a:ext cx="7162800" cy="457200"/>
          </a:xfrm>
          <a:prstGeom prst="rect">
            <a:avLst/>
          </a:prstGeom>
          <a:noFill/>
          <a:ln w="9525">
            <a:noFill/>
            <a:miter lim="800000"/>
            <a:headEnd/>
            <a:tailEnd/>
          </a:ln>
          <a:effectLst/>
        </p:spPr>
        <p:txBody>
          <a:bodyPr>
            <a:spAutoFit/>
          </a:bodyPr>
          <a:lstStyle/>
          <a:p>
            <a:pPr>
              <a:spcBef>
                <a:spcPct val="50000"/>
              </a:spcBef>
            </a:pPr>
            <a:r>
              <a:rPr lang="en-US"/>
              <a:t>Chúc mừng bạn, món quà của bạn là hoa hồng</a:t>
            </a:r>
          </a:p>
        </p:txBody>
      </p:sp>
      <p:grpSp>
        <p:nvGrpSpPr>
          <p:cNvPr id="44043" name="Group 11"/>
          <p:cNvGrpSpPr>
            <a:grpSpLocks/>
          </p:cNvGrpSpPr>
          <p:nvPr/>
        </p:nvGrpSpPr>
        <p:grpSpPr bwMode="auto">
          <a:xfrm>
            <a:off x="2209800" y="3429000"/>
            <a:ext cx="3733800" cy="838200"/>
            <a:chOff x="2352" y="2496"/>
            <a:chExt cx="2352" cy="528"/>
          </a:xfrm>
        </p:grpSpPr>
        <p:sp>
          <p:nvSpPr>
            <p:cNvPr id="44044" name="Oval 12" descr="Water droplets"/>
            <p:cNvSpPr>
              <a:spLocks noChangeArrowheads="1"/>
            </p:cNvSpPr>
            <p:nvPr/>
          </p:nvSpPr>
          <p:spPr bwMode="auto">
            <a:xfrm>
              <a:off x="2352" y="2640"/>
              <a:ext cx="1824" cy="384"/>
            </a:xfrm>
            <a:prstGeom prst="ellipse">
              <a:avLst/>
            </a:prstGeom>
            <a:blipFill dpi="0" rotWithShape="1">
              <a:blip r:embed="rId3"/>
              <a:srcRect/>
              <a:tile tx="0" ty="0" sx="100000" sy="100000" flip="none" algn="tl"/>
            </a:blipFill>
            <a:ln w="9525">
              <a:solidFill>
                <a:srgbClr val="0000FF"/>
              </a:solidFill>
              <a:round/>
              <a:headEnd/>
              <a:tailEnd/>
            </a:ln>
            <a:effectLst/>
          </p:spPr>
          <p:txBody>
            <a:bodyPr wrap="none" anchor="ctr"/>
            <a:lstStyle/>
            <a:p>
              <a:pPr algn="ctr"/>
              <a:r>
                <a:rPr lang="en-US" b="1" i="0">
                  <a:solidFill>
                    <a:srgbClr val="FF0066"/>
                  </a:solidFill>
                  <a:cs typeface="Arial" charset="0"/>
                </a:rPr>
                <a:t>Chúc mừngbạn !</a:t>
              </a:r>
            </a:p>
          </p:txBody>
        </p:sp>
        <p:pic>
          <p:nvPicPr>
            <p:cNvPr id="44045" name="Picture 13" descr="6"/>
            <p:cNvPicPr>
              <a:picLocks noChangeAspect="1" noChangeArrowheads="1" noCrop="1"/>
            </p:cNvPicPr>
            <p:nvPr/>
          </p:nvPicPr>
          <p:blipFill>
            <a:blip r:embed="rId4"/>
            <a:srcRect/>
            <a:stretch>
              <a:fillRect/>
            </a:stretch>
          </p:blipFill>
          <p:spPr bwMode="auto">
            <a:xfrm>
              <a:off x="4128" y="2496"/>
              <a:ext cx="576" cy="488"/>
            </a:xfrm>
            <a:prstGeom prst="rect">
              <a:avLst/>
            </a:prstGeom>
            <a:noFill/>
          </p:spPr>
        </p:pic>
      </p:grpSp>
      <p:pic>
        <p:nvPicPr>
          <p:cNvPr id="44046" name="Picture 14" descr="baby_sat_thu0667w1_03n[1]"/>
          <p:cNvPicPr>
            <a:picLocks noChangeAspect="1" noChangeArrowheads="1"/>
          </p:cNvPicPr>
          <p:nvPr/>
        </p:nvPicPr>
        <p:blipFill>
          <a:blip r:embed="rId5"/>
          <a:srcRect/>
          <a:stretch>
            <a:fillRect/>
          </a:stretch>
        </p:blipFill>
        <p:spPr bwMode="auto">
          <a:xfrm>
            <a:off x="6248400" y="2895600"/>
            <a:ext cx="1905000" cy="1981200"/>
          </a:xfrm>
          <a:prstGeom prst="rect">
            <a:avLst/>
          </a:prstGeom>
          <a:noFill/>
        </p:spPr>
      </p:pic>
      <p:pic>
        <p:nvPicPr>
          <p:cNvPr id="44047" name="Picture 15" descr="962"/>
          <p:cNvPicPr>
            <a:picLocks noChangeAspect="1" noChangeArrowheads="1" noCrop="1"/>
          </p:cNvPicPr>
          <p:nvPr/>
        </p:nvPicPr>
        <p:blipFill>
          <a:blip r:embed="rId6"/>
          <a:srcRect/>
          <a:stretch>
            <a:fillRect/>
          </a:stretch>
        </p:blipFill>
        <p:spPr bwMode="auto">
          <a:xfrm>
            <a:off x="3886200" y="5029200"/>
            <a:ext cx="952500" cy="95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042"/>
                                        </p:tgtEl>
                                        <p:attrNameLst>
                                          <p:attrName>style.visibility</p:attrName>
                                        </p:attrNameLst>
                                      </p:cBhvr>
                                      <p:to>
                                        <p:strVal val="visible"/>
                                      </p:to>
                                    </p:set>
                                    <p:anim calcmode="lin" valueType="num">
                                      <p:cBhvr>
                                        <p:cTn id="7" dur="2000" fill="hold"/>
                                        <p:tgtEl>
                                          <p:spTgt spid="44042"/>
                                        </p:tgtEl>
                                        <p:attrNameLst>
                                          <p:attrName>ppt_w</p:attrName>
                                        </p:attrNameLst>
                                      </p:cBhvr>
                                      <p:tavLst>
                                        <p:tav tm="0">
                                          <p:val>
                                            <p:fltVal val="0"/>
                                          </p:val>
                                        </p:tav>
                                        <p:tav tm="100000">
                                          <p:val>
                                            <p:strVal val="#ppt_w"/>
                                          </p:val>
                                        </p:tav>
                                      </p:tavLst>
                                    </p:anim>
                                    <p:anim calcmode="lin" valueType="num">
                                      <p:cBhvr>
                                        <p:cTn id="8" dur="2000" fill="hold"/>
                                        <p:tgtEl>
                                          <p:spTgt spid="44042"/>
                                        </p:tgtEl>
                                        <p:attrNameLst>
                                          <p:attrName>ppt_h</p:attrName>
                                        </p:attrNameLst>
                                      </p:cBhvr>
                                      <p:tavLst>
                                        <p:tav tm="0">
                                          <p:val>
                                            <p:fltVal val="0"/>
                                          </p:val>
                                        </p:tav>
                                        <p:tav tm="100000">
                                          <p:val>
                                            <p:strVal val="#ppt_h"/>
                                          </p:val>
                                        </p:tav>
                                      </p:tavLst>
                                    </p:anim>
                                    <p:anim calcmode="lin" valueType="num">
                                      <p:cBhvr>
                                        <p:cTn id="9" dur="2000" fill="hold"/>
                                        <p:tgtEl>
                                          <p:spTgt spid="4404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40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44043"/>
                                        </p:tgtEl>
                                        <p:attrNameLst>
                                          <p:attrName>style.visibility</p:attrName>
                                        </p:attrNameLst>
                                      </p:cBhvr>
                                      <p:to>
                                        <p:strVal val="visible"/>
                                      </p:to>
                                    </p:set>
                                    <p:animEffect transition="in" filter="fade">
                                      <p:cBhvr>
                                        <p:cTn id="15" dur="800" decel="100000"/>
                                        <p:tgtEl>
                                          <p:spTgt spid="44043"/>
                                        </p:tgtEl>
                                      </p:cBhvr>
                                    </p:animEffect>
                                    <p:anim calcmode="lin" valueType="num">
                                      <p:cBhvr>
                                        <p:cTn id="16" dur="800" decel="100000" fill="hold"/>
                                        <p:tgtEl>
                                          <p:spTgt spid="44043"/>
                                        </p:tgtEl>
                                        <p:attrNameLst>
                                          <p:attrName>style.rotation</p:attrName>
                                        </p:attrNameLst>
                                      </p:cBhvr>
                                      <p:tavLst>
                                        <p:tav tm="0">
                                          <p:val>
                                            <p:fltVal val="-90"/>
                                          </p:val>
                                        </p:tav>
                                        <p:tav tm="100000">
                                          <p:val>
                                            <p:fltVal val="0"/>
                                          </p:val>
                                        </p:tav>
                                      </p:tavLst>
                                    </p:anim>
                                    <p:anim calcmode="lin" valueType="num">
                                      <p:cBhvr>
                                        <p:cTn id="17" dur="800" decel="100000" fill="hold"/>
                                        <p:tgtEl>
                                          <p:spTgt spid="44043"/>
                                        </p:tgtEl>
                                        <p:attrNameLst>
                                          <p:attrName>ppt_x</p:attrName>
                                        </p:attrNameLst>
                                      </p:cBhvr>
                                      <p:tavLst>
                                        <p:tav tm="0">
                                          <p:val>
                                            <p:strVal val="#ppt_x+0.4"/>
                                          </p:val>
                                        </p:tav>
                                        <p:tav tm="100000">
                                          <p:val>
                                            <p:strVal val="#ppt_x-0.05"/>
                                          </p:val>
                                        </p:tav>
                                      </p:tavLst>
                                    </p:anim>
                                    <p:anim calcmode="lin" valueType="num">
                                      <p:cBhvr>
                                        <p:cTn id="18" dur="800" decel="100000" fill="hold"/>
                                        <p:tgtEl>
                                          <p:spTgt spid="4404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404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404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pplause.wav" builtIn="1"/>
                                        </p:tgtEl>
                                      </p:cMediaNode>
                                    </p:audio>
                                  </p:sub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10417 -0.00301 C 0.1059 -0.04792 0.31614 -0.09236 0.3684 -0.15579 C 0.42083 -0.21922 0.23593 -0.34537 0.20937 -0.38334 " pathEditMode="relative" rAng="0" ptsTypes="aaA">
                                      <p:cBhvr>
                                        <p:cTn id="24" dur="2000" fill="hold"/>
                                        <p:tgtEl>
                                          <p:spTgt spid="44043"/>
                                        </p:tgtEl>
                                        <p:attrNameLst>
                                          <p:attrName>ppt_x</p:attrName>
                                          <p:attrName>ppt_y</p:attrName>
                                        </p:attrNameLst>
                                      </p:cBhvr>
                                      <p:rCtr x="262" y="-190"/>
                                    </p:animMotion>
                                  </p:childTnLst>
                                </p:cTn>
                              </p:par>
                            </p:childTnLst>
                          </p:cTn>
                        </p:par>
                      </p:childTnLst>
                    </p:cTn>
                  </p:par>
                  <p:par>
                    <p:cTn id="25" fill="hold">
                      <p:stCondLst>
                        <p:cond delay="indefinite"/>
                      </p:stCondLst>
                      <p:childTnLst>
                        <p:par>
                          <p:cTn id="26" fill="hold">
                            <p:stCondLst>
                              <p:cond delay="0"/>
                            </p:stCondLst>
                            <p:childTnLst>
                              <p:par>
                                <p:cTn id="27" presetID="2" presetClass="exit" presetSubtype="8" fill="hold" nodeType="clickEffect">
                                  <p:stCondLst>
                                    <p:cond delay="0"/>
                                  </p:stCondLst>
                                  <p:childTnLst>
                                    <p:anim calcmode="lin" valueType="num">
                                      <p:cBhvr additive="base">
                                        <p:cTn id="28" dur="500"/>
                                        <p:tgtEl>
                                          <p:spTgt spid="44043"/>
                                        </p:tgtEl>
                                        <p:attrNameLst>
                                          <p:attrName>ppt_x</p:attrName>
                                        </p:attrNameLst>
                                      </p:cBhvr>
                                      <p:tavLst>
                                        <p:tav tm="0">
                                          <p:val>
                                            <p:strVal val="ppt_x"/>
                                          </p:val>
                                        </p:tav>
                                        <p:tav tm="100000">
                                          <p:val>
                                            <p:strVal val="0-ppt_w/2"/>
                                          </p:val>
                                        </p:tav>
                                      </p:tavLst>
                                    </p:anim>
                                    <p:anim calcmode="lin" valueType="num">
                                      <p:cBhvr additive="base">
                                        <p:cTn id="29" dur="500"/>
                                        <p:tgtEl>
                                          <p:spTgt spid="44043"/>
                                        </p:tgtEl>
                                        <p:attrNameLst>
                                          <p:attrName>ppt_y</p:attrName>
                                        </p:attrNameLst>
                                      </p:cBhvr>
                                      <p:tavLst>
                                        <p:tav tm="0">
                                          <p:val>
                                            <p:strVal val="ppt_y"/>
                                          </p:val>
                                        </p:tav>
                                        <p:tav tm="100000">
                                          <p:val>
                                            <p:strVal val="ppt_y"/>
                                          </p:val>
                                        </p:tav>
                                      </p:tavLst>
                                    </p:anim>
                                    <p:set>
                                      <p:cBhvr>
                                        <p:cTn id="30" dur="1" fill="hold">
                                          <p:stCondLst>
                                            <p:cond delay="499"/>
                                          </p:stCondLst>
                                        </p:cTn>
                                        <p:tgtEl>
                                          <p:spTgt spid="4404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4046"/>
                                        </p:tgtEl>
                                        <p:attrNameLst>
                                          <p:attrName>style.visibility</p:attrName>
                                        </p:attrNameLst>
                                      </p:cBhvr>
                                      <p:to>
                                        <p:strVal val="visible"/>
                                      </p:to>
                                    </p:set>
                                    <p:animEffect transition="in" filter="fade">
                                      <p:cBhvr>
                                        <p:cTn id="35" dur="1000"/>
                                        <p:tgtEl>
                                          <p:spTgt spid="44046"/>
                                        </p:tgtEl>
                                      </p:cBhvr>
                                    </p:animEffect>
                                    <p:anim calcmode="lin" valueType="num">
                                      <p:cBhvr>
                                        <p:cTn id="36" dur="1000" fill="hold"/>
                                        <p:tgtEl>
                                          <p:spTgt spid="44046"/>
                                        </p:tgtEl>
                                        <p:attrNameLst>
                                          <p:attrName>ppt_x</p:attrName>
                                        </p:attrNameLst>
                                      </p:cBhvr>
                                      <p:tavLst>
                                        <p:tav tm="0">
                                          <p:val>
                                            <p:strVal val="#ppt_x"/>
                                          </p:val>
                                        </p:tav>
                                        <p:tav tm="100000">
                                          <p:val>
                                            <p:strVal val="#ppt_x"/>
                                          </p:val>
                                        </p:tav>
                                      </p:tavLst>
                                    </p:anim>
                                    <p:anim calcmode="lin" valueType="num">
                                      <p:cBhvr>
                                        <p:cTn id="37" dur="1000" fill="hold"/>
                                        <p:tgtEl>
                                          <p:spTgt spid="4404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4047"/>
                                        </p:tgtEl>
                                        <p:attrNameLst>
                                          <p:attrName>style.visibility</p:attrName>
                                        </p:attrNameLst>
                                      </p:cBhvr>
                                      <p:to>
                                        <p:strVal val="visible"/>
                                      </p:to>
                                    </p:set>
                                    <p:animEffect transition="in" filter="fade">
                                      <p:cBhvr>
                                        <p:cTn id="42" dur="1000"/>
                                        <p:tgtEl>
                                          <p:spTgt spid="44047"/>
                                        </p:tgtEl>
                                      </p:cBhvr>
                                    </p:animEffect>
                                    <p:anim calcmode="lin" valueType="num">
                                      <p:cBhvr>
                                        <p:cTn id="43" dur="1000" fill="hold"/>
                                        <p:tgtEl>
                                          <p:spTgt spid="44047"/>
                                        </p:tgtEl>
                                        <p:attrNameLst>
                                          <p:attrName>ppt_x</p:attrName>
                                        </p:attrNameLst>
                                      </p:cBhvr>
                                      <p:tavLst>
                                        <p:tav tm="0">
                                          <p:val>
                                            <p:strVal val="#ppt_x"/>
                                          </p:val>
                                        </p:tav>
                                        <p:tav tm="100000">
                                          <p:val>
                                            <p:strVal val="#ppt_x"/>
                                          </p:val>
                                        </p:tav>
                                      </p:tavLst>
                                    </p:anim>
                                    <p:anim calcmode="lin" valueType="num">
                                      <p:cBhvr>
                                        <p:cTn id="44" dur="1000" fill="hold"/>
                                        <p:tgtEl>
                                          <p:spTgt spid="440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WordArt 5"/>
          <p:cNvSpPr>
            <a:spLocks noChangeArrowheads="1" noChangeShapeType="1" noTextEdit="1"/>
          </p:cNvSpPr>
          <p:nvPr/>
        </p:nvSpPr>
        <p:spPr bwMode="auto">
          <a:xfrm>
            <a:off x="381000" y="533400"/>
            <a:ext cx="3886200" cy="1352550"/>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000000"/>
                </a:solidFill>
                <a:latin typeface="Arial"/>
                <a:cs typeface="Arial"/>
              </a:rPr>
              <a:t>Câu hỏi số 5:</a:t>
            </a:r>
          </a:p>
        </p:txBody>
      </p:sp>
      <p:sp>
        <p:nvSpPr>
          <p:cNvPr id="45063" name="Text Box 7"/>
          <p:cNvSpPr txBox="1">
            <a:spLocks noChangeArrowheads="1"/>
          </p:cNvSpPr>
          <p:nvPr/>
        </p:nvSpPr>
        <p:spPr bwMode="auto">
          <a:xfrm>
            <a:off x="4495800" y="381000"/>
            <a:ext cx="3581400" cy="822325"/>
          </a:xfrm>
          <a:prstGeom prst="rect">
            <a:avLst/>
          </a:prstGeom>
          <a:noFill/>
          <a:ln w="9525">
            <a:noFill/>
            <a:miter lim="800000"/>
            <a:headEnd/>
            <a:tailEnd/>
          </a:ln>
          <a:effectLst/>
        </p:spPr>
        <p:txBody>
          <a:bodyPr>
            <a:spAutoFit/>
          </a:bodyPr>
          <a:lstStyle/>
          <a:p>
            <a:pPr>
              <a:spcBef>
                <a:spcPct val="50000"/>
              </a:spcBef>
            </a:pPr>
            <a:r>
              <a:rPr lang="en-US" b="1"/>
              <a:t>Bác sĩ Y-éc-xanh là người nước gì?</a:t>
            </a:r>
          </a:p>
        </p:txBody>
      </p:sp>
      <p:sp>
        <p:nvSpPr>
          <p:cNvPr id="45064" name="Text Box 8"/>
          <p:cNvSpPr txBox="1">
            <a:spLocks noChangeArrowheads="1"/>
          </p:cNvSpPr>
          <p:nvPr/>
        </p:nvSpPr>
        <p:spPr bwMode="auto">
          <a:xfrm>
            <a:off x="304800" y="1752600"/>
            <a:ext cx="2362200" cy="457200"/>
          </a:xfrm>
          <a:prstGeom prst="rect">
            <a:avLst/>
          </a:prstGeom>
          <a:noFill/>
          <a:ln w="9525">
            <a:noFill/>
            <a:miter lim="800000"/>
            <a:headEnd/>
            <a:tailEnd/>
          </a:ln>
          <a:effectLst/>
        </p:spPr>
        <p:txBody>
          <a:bodyPr>
            <a:spAutoFit/>
          </a:bodyPr>
          <a:lstStyle/>
          <a:p>
            <a:pPr>
              <a:spcBef>
                <a:spcPct val="50000"/>
              </a:spcBef>
            </a:pPr>
            <a:r>
              <a:rPr lang="en-US"/>
              <a:t>A. Mĩ</a:t>
            </a:r>
          </a:p>
        </p:txBody>
      </p:sp>
      <p:sp>
        <p:nvSpPr>
          <p:cNvPr id="45065" name="Text Box 9"/>
          <p:cNvSpPr txBox="1">
            <a:spLocks noChangeArrowheads="1"/>
          </p:cNvSpPr>
          <p:nvPr/>
        </p:nvSpPr>
        <p:spPr bwMode="auto">
          <a:xfrm>
            <a:off x="1981200" y="1905000"/>
            <a:ext cx="1219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5066" name="Text Box 10"/>
          <p:cNvSpPr txBox="1">
            <a:spLocks noChangeArrowheads="1"/>
          </p:cNvSpPr>
          <p:nvPr/>
        </p:nvSpPr>
        <p:spPr bwMode="auto">
          <a:xfrm>
            <a:off x="2133600" y="1752600"/>
            <a:ext cx="1295400" cy="457200"/>
          </a:xfrm>
          <a:prstGeom prst="rect">
            <a:avLst/>
          </a:prstGeom>
          <a:noFill/>
          <a:ln w="9525">
            <a:noFill/>
            <a:miter lim="800000"/>
            <a:headEnd/>
            <a:tailEnd/>
          </a:ln>
          <a:effectLst/>
        </p:spPr>
        <p:txBody>
          <a:bodyPr>
            <a:spAutoFit/>
          </a:bodyPr>
          <a:lstStyle/>
          <a:p>
            <a:pPr>
              <a:spcBef>
                <a:spcPct val="50000"/>
              </a:spcBef>
            </a:pPr>
            <a:r>
              <a:rPr lang="en-US"/>
              <a:t>B. Anh</a:t>
            </a:r>
          </a:p>
        </p:txBody>
      </p:sp>
      <p:sp>
        <p:nvSpPr>
          <p:cNvPr id="45067" name="Text Box 11"/>
          <p:cNvSpPr txBox="1">
            <a:spLocks noChangeArrowheads="1"/>
          </p:cNvSpPr>
          <p:nvPr/>
        </p:nvSpPr>
        <p:spPr bwMode="auto">
          <a:xfrm>
            <a:off x="3962400" y="1752600"/>
            <a:ext cx="1752600" cy="457200"/>
          </a:xfrm>
          <a:prstGeom prst="rect">
            <a:avLst/>
          </a:prstGeom>
          <a:noFill/>
          <a:ln w="9525">
            <a:noFill/>
            <a:miter lim="800000"/>
            <a:headEnd/>
            <a:tailEnd/>
          </a:ln>
          <a:effectLst/>
        </p:spPr>
        <p:txBody>
          <a:bodyPr>
            <a:spAutoFit/>
          </a:bodyPr>
          <a:lstStyle/>
          <a:p>
            <a:pPr>
              <a:spcBef>
                <a:spcPct val="50000"/>
              </a:spcBef>
            </a:pPr>
            <a:r>
              <a:rPr lang="en-US"/>
              <a:t>C. Pháp</a:t>
            </a:r>
          </a:p>
        </p:txBody>
      </p:sp>
      <p:sp>
        <p:nvSpPr>
          <p:cNvPr id="45068" name="Text Box 12"/>
          <p:cNvSpPr txBox="1">
            <a:spLocks noChangeArrowheads="1"/>
          </p:cNvSpPr>
          <p:nvPr/>
        </p:nvSpPr>
        <p:spPr bwMode="auto">
          <a:xfrm>
            <a:off x="6324600" y="1752600"/>
            <a:ext cx="2514600" cy="457200"/>
          </a:xfrm>
          <a:prstGeom prst="rect">
            <a:avLst/>
          </a:prstGeom>
          <a:noFill/>
          <a:ln w="9525">
            <a:noFill/>
            <a:miter lim="800000"/>
            <a:headEnd/>
            <a:tailEnd/>
          </a:ln>
          <a:effectLst/>
        </p:spPr>
        <p:txBody>
          <a:bodyPr>
            <a:spAutoFit/>
          </a:bodyPr>
          <a:lstStyle/>
          <a:p>
            <a:pPr>
              <a:spcBef>
                <a:spcPct val="50000"/>
              </a:spcBef>
            </a:pPr>
            <a:r>
              <a:rPr lang="en-US"/>
              <a:t>D. Việt Nam</a:t>
            </a:r>
          </a:p>
        </p:txBody>
      </p:sp>
      <p:sp>
        <p:nvSpPr>
          <p:cNvPr id="45069" name="Oval 13"/>
          <p:cNvSpPr>
            <a:spLocks noChangeArrowheads="1"/>
          </p:cNvSpPr>
          <p:nvPr/>
        </p:nvSpPr>
        <p:spPr bwMode="auto">
          <a:xfrm>
            <a:off x="3962400" y="1752600"/>
            <a:ext cx="457200" cy="457200"/>
          </a:xfrm>
          <a:prstGeom prst="ellipse">
            <a:avLst/>
          </a:prstGeom>
          <a:noFill/>
          <a:ln w="9525">
            <a:solidFill>
              <a:schemeClr val="tx1"/>
            </a:solidFill>
            <a:round/>
            <a:headEnd/>
            <a:tailEnd/>
          </a:ln>
          <a:effectLst/>
        </p:spPr>
        <p:txBody>
          <a:bodyPr wrap="none" anchor="ctr"/>
          <a:lstStyle/>
          <a:p>
            <a:endParaRPr lang="en-US"/>
          </a:p>
        </p:txBody>
      </p:sp>
      <p:pic>
        <p:nvPicPr>
          <p:cNvPr id="45070" name="Picture 14" descr="v"/>
          <p:cNvPicPr>
            <a:picLocks noChangeAspect="1" noChangeArrowheads="1" noCrop="1"/>
          </p:cNvPicPr>
          <p:nvPr/>
        </p:nvPicPr>
        <p:blipFill>
          <a:blip r:embed="rId2"/>
          <a:srcRect/>
          <a:stretch>
            <a:fillRect/>
          </a:stretch>
        </p:blipFill>
        <p:spPr bwMode="auto">
          <a:xfrm>
            <a:off x="1828800" y="5486400"/>
            <a:ext cx="914400" cy="914400"/>
          </a:xfrm>
          <a:prstGeom prst="rect">
            <a:avLst/>
          </a:prstGeom>
          <a:noFill/>
        </p:spPr>
      </p:pic>
      <p:sp>
        <p:nvSpPr>
          <p:cNvPr id="45072" name="PubOvalCallout"/>
          <p:cNvSpPr>
            <a:spLocks noEditPoints="1" noChangeArrowheads="1"/>
          </p:cNvSpPr>
          <p:nvPr/>
        </p:nvSpPr>
        <p:spPr bwMode="auto">
          <a:xfrm>
            <a:off x="0" y="3733800"/>
            <a:ext cx="3505200" cy="15240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r>
              <a:rPr lang="en-US"/>
              <a:t>Congratulations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fade">
                                      <p:cBhvr>
                                        <p:cTn id="7" dur="1000"/>
                                        <p:tgtEl>
                                          <p:spTgt spid="45061"/>
                                        </p:tgtEl>
                                      </p:cBhvr>
                                    </p:animEffect>
                                    <p:anim calcmode="lin" valueType="num">
                                      <p:cBhvr>
                                        <p:cTn id="8" dur="1000" fill="hold"/>
                                        <p:tgtEl>
                                          <p:spTgt spid="45061"/>
                                        </p:tgtEl>
                                        <p:attrNameLst>
                                          <p:attrName>ppt_x</p:attrName>
                                        </p:attrNameLst>
                                      </p:cBhvr>
                                      <p:tavLst>
                                        <p:tav tm="0">
                                          <p:val>
                                            <p:strVal val="#ppt_x"/>
                                          </p:val>
                                        </p:tav>
                                        <p:tav tm="100000">
                                          <p:val>
                                            <p:strVal val="#ppt_x"/>
                                          </p:val>
                                        </p:tav>
                                      </p:tavLst>
                                    </p:anim>
                                    <p:anim calcmode="lin" valueType="num">
                                      <p:cBhvr>
                                        <p:cTn id="9" dur="1000" fill="hold"/>
                                        <p:tgtEl>
                                          <p:spTgt spid="450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5063"/>
                                        </p:tgtEl>
                                        <p:attrNameLst>
                                          <p:attrName>style.visibility</p:attrName>
                                        </p:attrNameLst>
                                      </p:cBhvr>
                                      <p:to>
                                        <p:strVal val="visible"/>
                                      </p:to>
                                    </p:set>
                                    <p:animEffect transition="in" filter="strips(downLeft)">
                                      <p:cBhvr>
                                        <p:cTn id="14" dur="500"/>
                                        <p:tgtEl>
                                          <p:spTgt spid="4506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5064"/>
                                        </p:tgtEl>
                                        <p:attrNameLst>
                                          <p:attrName>style.visibility</p:attrName>
                                        </p:attrNameLst>
                                      </p:cBhvr>
                                      <p:to>
                                        <p:strVal val="visible"/>
                                      </p:to>
                                    </p:set>
                                    <p:anim calcmode="lin" valueType="num">
                                      <p:cBhvr>
                                        <p:cTn id="19" dur="1000" fill="hold"/>
                                        <p:tgtEl>
                                          <p:spTgt spid="45064"/>
                                        </p:tgtEl>
                                        <p:attrNameLst>
                                          <p:attrName>ppt_x</p:attrName>
                                        </p:attrNameLst>
                                      </p:cBhvr>
                                      <p:tavLst>
                                        <p:tav tm="0">
                                          <p:val>
                                            <p:strVal val="#ppt_x-.2"/>
                                          </p:val>
                                        </p:tav>
                                        <p:tav tm="100000">
                                          <p:val>
                                            <p:strVal val="#ppt_x"/>
                                          </p:val>
                                        </p:tav>
                                      </p:tavLst>
                                    </p:anim>
                                    <p:anim calcmode="lin" valueType="num">
                                      <p:cBhvr>
                                        <p:cTn id="20" dur="1000" fill="hold"/>
                                        <p:tgtEl>
                                          <p:spTgt spid="4506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506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5066"/>
                                        </p:tgtEl>
                                        <p:attrNameLst>
                                          <p:attrName>style.visibility</p:attrName>
                                        </p:attrNameLst>
                                      </p:cBhvr>
                                      <p:to>
                                        <p:strVal val="visible"/>
                                      </p:to>
                                    </p:set>
                                    <p:anim calcmode="lin" valueType="num">
                                      <p:cBhvr>
                                        <p:cTn id="26" dur="1000" fill="hold"/>
                                        <p:tgtEl>
                                          <p:spTgt spid="45066"/>
                                        </p:tgtEl>
                                        <p:attrNameLst>
                                          <p:attrName>ppt_x</p:attrName>
                                        </p:attrNameLst>
                                      </p:cBhvr>
                                      <p:tavLst>
                                        <p:tav tm="0">
                                          <p:val>
                                            <p:strVal val="#ppt_x-.2"/>
                                          </p:val>
                                        </p:tav>
                                        <p:tav tm="100000">
                                          <p:val>
                                            <p:strVal val="#ppt_x"/>
                                          </p:val>
                                        </p:tav>
                                      </p:tavLst>
                                    </p:anim>
                                    <p:anim calcmode="lin" valueType="num">
                                      <p:cBhvr>
                                        <p:cTn id="27" dur="1000" fill="hold"/>
                                        <p:tgtEl>
                                          <p:spTgt spid="4506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5066"/>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5067"/>
                                        </p:tgtEl>
                                        <p:attrNameLst>
                                          <p:attrName>style.visibility</p:attrName>
                                        </p:attrNameLst>
                                      </p:cBhvr>
                                      <p:to>
                                        <p:strVal val="visible"/>
                                      </p:to>
                                    </p:set>
                                    <p:anim calcmode="lin" valueType="num">
                                      <p:cBhvr>
                                        <p:cTn id="33" dur="1000" fill="hold"/>
                                        <p:tgtEl>
                                          <p:spTgt spid="45067"/>
                                        </p:tgtEl>
                                        <p:attrNameLst>
                                          <p:attrName>ppt_x</p:attrName>
                                        </p:attrNameLst>
                                      </p:cBhvr>
                                      <p:tavLst>
                                        <p:tav tm="0">
                                          <p:val>
                                            <p:strVal val="#ppt_x-.2"/>
                                          </p:val>
                                        </p:tav>
                                        <p:tav tm="100000">
                                          <p:val>
                                            <p:strVal val="#ppt_x"/>
                                          </p:val>
                                        </p:tav>
                                      </p:tavLst>
                                    </p:anim>
                                    <p:anim calcmode="lin" valueType="num">
                                      <p:cBhvr>
                                        <p:cTn id="34" dur="1000" fill="hold"/>
                                        <p:tgtEl>
                                          <p:spTgt spid="4506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5067"/>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45068"/>
                                        </p:tgtEl>
                                        <p:attrNameLst>
                                          <p:attrName>style.visibility</p:attrName>
                                        </p:attrNameLst>
                                      </p:cBhvr>
                                      <p:to>
                                        <p:strVal val="visible"/>
                                      </p:to>
                                    </p:set>
                                    <p:anim calcmode="lin" valueType="num">
                                      <p:cBhvr>
                                        <p:cTn id="40" dur="1000" fill="hold"/>
                                        <p:tgtEl>
                                          <p:spTgt spid="45068"/>
                                        </p:tgtEl>
                                        <p:attrNameLst>
                                          <p:attrName>ppt_x</p:attrName>
                                        </p:attrNameLst>
                                      </p:cBhvr>
                                      <p:tavLst>
                                        <p:tav tm="0">
                                          <p:val>
                                            <p:strVal val="#ppt_x-.2"/>
                                          </p:val>
                                        </p:tav>
                                        <p:tav tm="100000">
                                          <p:val>
                                            <p:strVal val="#ppt_x"/>
                                          </p:val>
                                        </p:tav>
                                      </p:tavLst>
                                    </p:anim>
                                    <p:anim calcmode="lin" valueType="num">
                                      <p:cBhvr>
                                        <p:cTn id="41" dur="1000" fill="hold"/>
                                        <p:tgtEl>
                                          <p:spTgt spid="4506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45068"/>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45069"/>
                                        </p:tgtEl>
                                        <p:attrNameLst>
                                          <p:attrName>style.visibility</p:attrName>
                                        </p:attrNameLst>
                                      </p:cBhvr>
                                      <p:to>
                                        <p:strVal val="visible"/>
                                      </p:to>
                                    </p:set>
                                    <p:animEffect transition="in" filter="wedge">
                                      <p:cBhvr>
                                        <p:cTn id="47" dur="2000"/>
                                        <p:tgtEl>
                                          <p:spTgt spid="4506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5070"/>
                                        </p:tgtEl>
                                        <p:attrNameLst>
                                          <p:attrName>style.visibility</p:attrName>
                                        </p:attrNameLst>
                                      </p:cBhvr>
                                      <p:to>
                                        <p:strVal val="visible"/>
                                      </p:to>
                                    </p:set>
                                    <p:animEffect transition="in" filter="fade">
                                      <p:cBhvr>
                                        <p:cTn id="52" dur="2000"/>
                                        <p:tgtEl>
                                          <p:spTgt spid="45070"/>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45072"/>
                                        </p:tgtEl>
                                        <p:attrNameLst>
                                          <p:attrName>style.visibility</p:attrName>
                                        </p:attrNameLst>
                                      </p:cBhvr>
                                      <p:to>
                                        <p:strVal val="visible"/>
                                      </p:to>
                                    </p:set>
                                    <p:anim calcmode="lin" valueType="num">
                                      <p:cBhvr>
                                        <p:cTn id="57" dur="1000" fill="hold"/>
                                        <p:tgtEl>
                                          <p:spTgt spid="45072"/>
                                        </p:tgtEl>
                                        <p:attrNameLst>
                                          <p:attrName>ppt_w</p:attrName>
                                        </p:attrNameLst>
                                      </p:cBhvr>
                                      <p:tavLst>
                                        <p:tav tm="0">
                                          <p:val>
                                            <p:fltVal val="0"/>
                                          </p:val>
                                        </p:tav>
                                        <p:tav tm="100000">
                                          <p:val>
                                            <p:strVal val="#ppt_w"/>
                                          </p:val>
                                        </p:tav>
                                      </p:tavLst>
                                    </p:anim>
                                    <p:anim calcmode="lin" valueType="num">
                                      <p:cBhvr>
                                        <p:cTn id="58" dur="1000" fill="hold"/>
                                        <p:tgtEl>
                                          <p:spTgt spid="45072"/>
                                        </p:tgtEl>
                                        <p:attrNameLst>
                                          <p:attrName>ppt_h</p:attrName>
                                        </p:attrNameLst>
                                      </p:cBhvr>
                                      <p:tavLst>
                                        <p:tav tm="0">
                                          <p:val>
                                            <p:fltVal val="0"/>
                                          </p:val>
                                        </p:tav>
                                        <p:tav tm="100000">
                                          <p:val>
                                            <p:strVal val="#ppt_h"/>
                                          </p:val>
                                        </p:tav>
                                      </p:tavLst>
                                    </p:anim>
                                    <p:anim calcmode="lin" valueType="num">
                                      <p:cBhvr>
                                        <p:cTn id="59" dur="1000" fill="hold"/>
                                        <p:tgtEl>
                                          <p:spTgt spid="45072"/>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450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3" grpId="0"/>
      <p:bldP spid="45064" grpId="0"/>
      <p:bldP spid="45066" grpId="0"/>
      <p:bldP spid="45067" grpId="0"/>
      <p:bldP spid="45068" grpId="0"/>
      <p:bldP spid="45069" grpId="0" animBg="1"/>
      <p:bldP spid="450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WordArt 4"/>
          <p:cNvSpPr>
            <a:spLocks noChangeArrowheads="1" noChangeShapeType="1" noTextEdit="1"/>
          </p:cNvSpPr>
          <p:nvPr/>
        </p:nvSpPr>
        <p:spPr bwMode="auto">
          <a:xfrm>
            <a:off x="457200" y="609600"/>
            <a:ext cx="3810000" cy="1981200"/>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000000"/>
                </a:solidFill>
                <a:latin typeface="Arial"/>
                <a:cs typeface="Arial"/>
              </a:rPr>
              <a:t>Câu hỏi số 6:</a:t>
            </a:r>
          </a:p>
        </p:txBody>
      </p:sp>
      <p:sp>
        <p:nvSpPr>
          <p:cNvPr id="46085" name="Text Box 5"/>
          <p:cNvSpPr txBox="1">
            <a:spLocks noChangeArrowheads="1"/>
          </p:cNvSpPr>
          <p:nvPr/>
        </p:nvSpPr>
        <p:spPr bwMode="auto">
          <a:xfrm>
            <a:off x="4495800" y="381000"/>
            <a:ext cx="4648200" cy="822325"/>
          </a:xfrm>
          <a:prstGeom prst="rect">
            <a:avLst/>
          </a:prstGeom>
          <a:noFill/>
          <a:ln w="9525">
            <a:noFill/>
            <a:miter lim="800000"/>
            <a:headEnd/>
            <a:tailEnd/>
          </a:ln>
          <a:effectLst/>
        </p:spPr>
        <p:txBody>
          <a:bodyPr>
            <a:spAutoFit/>
          </a:bodyPr>
          <a:lstStyle/>
          <a:p>
            <a:pPr>
              <a:spcBef>
                <a:spcPct val="50000"/>
              </a:spcBef>
            </a:pPr>
            <a:r>
              <a:rPr lang="en-US"/>
              <a:t>Bài học hôm nay các em học là bài gì?</a:t>
            </a:r>
          </a:p>
        </p:txBody>
      </p:sp>
      <p:sp>
        <p:nvSpPr>
          <p:cNvPr id="46086" name="Text Box 6"/>
          <p:cNvSpPr txBox="1">
            <a:spLocks noChangeArrowheads="1"/>
          </p:cNvSpPr>
          <p:nvPr/>
        </p:nvSpPr>
        <p:spPr bwMode="auto">
          <a:xfrm>
            <a:off x="228600" y="1981200"/>
            <a:ext cx="2819400" cy="457200"/>
          </a:xfrm>
          <a:prstGeom prst="rect">
            <a:avLst/>
          </a:prstGeom>
          <a:noFill/>
          <a:ln w="9525">
            <a:noFill/>
            <a:miter lim="800000"/>
            <a:headEnd/>
            <a:tailEnd/>
          </a:ln>
          <a:effectLst/>
        </p:spPr>
        <p:txBody>
          <a:bodyPr>
            <a:spAutoFit/>
          </a:bodyPr>
          <a:lstStyle/>
          <a:p>
            <a:pPr>
              <a:spcBef>
                <a:spcPct val="50000"/>
              </a:spcBef>
            </a:pPr>
            <a:r>
              <a:rPr lang="en-US"/>
              <a:t>A.Bài hát trồng cây</a:t>
            </a:r>
          </a:p>
        </p:txBody>
      </p:sp>
      <p:sp>
        <p:nvSpPr>
          <p:cNvPr id="46087" name="Text Box 7"/>
          <p:cNvSpPr txBox="1">
            <a:spLocks noChangeArrowheads="1"/>
          </p:cNvSpPr>
          <p:nvPr/>
        </p:nvSpPr>
        <p:spPr bwMode="auto">
          <a:xfrm>
            <a:off x="3200400" y="1981200"/>
            <a:ext cx="3200400" cy="457200"/>
          </a:xfrm>
          <a:prstGeom prst="rect">
            <a:avLst/>
          </a:prstGeom>
          <a:noFill/>
          <a:ln w="9525">
            <a:noFill/>
            <a:miter lim="800000"/>
            <a:headEnd/>
            <a:tailEnd/>
          </a:ln>
          <a:effectLst/>
        </p:spPr>
        <p:txBody>
          <a:bodyPr>
            <a:spAutoFit/>
          </a:bodyPr>
          <a:lstStyle/>
          <a:p>
            <a:pPr>
              <a:spcBef>
                <a:spcPct val="50000"/>
              </a:spcBef>
            </a:pPr>
            <a:r>
              <a:rPr lang="en-US"/>
              <a:t>B.Bác sĩ Y-éc-xanh</a:t>
            </a:r>
          </a:p>
        </p:txBody>
      </p:sp>
      <p:sp>
        <p:nvSpPr>
          <p:cNvPr id="46088" name="Text Box 8"/>
          <p:cNvSpPr txBox="1">
            <a:spLocks noChangeArrowheads="1"/>
          </p:cNvSpPr>
          <p:nvPr/>
        </p:nvSpPr>
        <p:spPr bwMode="auto">
          <a:xfrm>
            <a:off x="6172200" y="1981200"/>
            <a:ext cx="2971800" cy="457200"/>
          </a:xfrm>
          <a:prstGeom prst="rect">
            <a:avLst/>
          </a:prstGeom>
          <a:noFill/>
          <a:ln w="9525">
            <a:noFill/>
            <a:miter lim="800000"/>
            <a:headEnd/>
            <a:tailEnd/>
          </a:ln>
          <a:effectLst/>
        </p:spPr>
        <p:txBody>
          <a:bodyPr>
            <a:spAutoFit/>
          </a:bodyPr>
          <a:lstStyle/>
          <a:p>
            <a:pPr>
              <a:spcBef>
                <a:spcPct val="50000"/>
              </a:spcBef>
            </a:pPr>
            <a:r>
              <a:rPr lang="en-US"/>
              <a:t>C.Bận</a:t>
            </a:r>
          </a:p>
        </p:txBody>
      </p:sp>
      <p:sp>
        <p:nvSpPr>
          <p:cNvPr id="46089" name="Text Box 9"/>
          <p:cNvSpPr txBox="1">
            <a:spLocks noChangeArrowheads="1"/>
          </p:cNvSpPr>
          <p:nvPr/>
        </p:nvSpPr>
        <p:spPr bwMode="auto">
          <a:xfrm>
            <a:off x="7391400" y="1981200"/>
            <a:ext cx="1752600" cy="822325"/>
          </a:xfrm>
          <a:prstGeom prst="rect">
            <a:avLst/>
          </a:prstGeom>
          <a:noFill/>
          <a:ln w="9525">
            <a:noFill/>
            <a:miter lim="800000"/>
            <a:headEnd/>
            <a:tailEnd/>
          </a:ln>
          <a:effectLst/>
        </p:spPr>
        <p:txBody>
          <a:bodyPr>
            <a:spAutoFit/>
          </a:bodyPr>
          <a:lstStyle/>
          <a:p>
            <a:pPr>
              <a:spcBef>
                <a:spcPct val="50000"/>
              </a:spcBef>
            </a:pPr>
            <a:r>
              <a:rPr lang="en-US"/>
              <a:t>D.Cóc kiện trời</a:t>
            </a:r>
          </a:p>
        </p:txBody>
      </p:sp>
      <p:sp>
        <p:nvSpPr>
          <p:cNvPr id="46090" name="Oval 10"/>
          <p:cNvSpPr>
            <a:spLocks noChangeArrowheads="1"/>
          </p:cNvSpPr>
          <p:nvPr/>
        </p:nvSpPr>
        <p:spPr bwMode="auto">
          <a:xfrm>
            <a:off x="6172200" y="1981200"/>
            <a:ext cx="457200" cy="457200"/>
          </a:xfrm>
          <a:prstGeom prst="ellipse">
            <a:avLst/>
          </a:prstGeom>
          <a:noFill/>
          <a:ln w="9525">
            <a:solidFill>
              <a:schemeClr val="tx1"/>
            </a:solidFill>
            <a:round/>
            <a:headEnd/>
            <a:tailEnd/>
          </a:ln>
          <a:effectLst/>
        </p:spPr>
        <p:txBody>
          <a:bodyPr wrap="none" anchor="ctr"/>
          <a:lstStyle/>
          <a:p>
            <a:endParaRPr lang="en-US"/>
          </a:p>
        </p:txBody>
      </p:sp>
      <p:pic>
        <p:nvPicPr>
          <p:cNvPr id="46091" name="Picture 11" descr="Picture50_NgVhZ_20121010143021"/>
          <p:cNvPicPr>
            <a:picLocks noChangeAspect="1" noChangeArrowheads="1" noCrop="1"/>
          </p:cNvPicPr>
          <p:nvPr/>
        </p:nvPicPr>
        <p:blipFill>
          <a:blip r:embed="rId2"/>
          <a:srcRect/>
          <a:stretch>
            <a:fillRect/>
          </a:stretch>
        </p:blipFill>
        <p:spPr bwMode="auto">
          <a:xfrm>
            <a:off x="3581400" y="4267200"/>
            <a:ext cx="2286000" cy="2019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1000"/>
                                        <p:tgtEl>
                                          <p:spTgt spid="46084"/>
                                        </p:tgtEl>
                                      </p:cBhvr>
                                    </p:animEffect>
                                    <p:anim calcmode="lin" valueType="num">
                                      <p:cBhvr>
                                        <p:cTn id="8" dur="1000" fill="hold"/>
                                        <p:tgtEl>
                                          <p:spTgt spid="46084"/>
                                        </p:tgtEl>
                                        <p:attrNameLst>
                                          <p:attrName>ppt_x</p:attrName>
                                        </p:attrNameLst>
                                      </p:cBhvr>
                                      <p:tavLst>
                                        <p:tav tm="0">
                                          <p:val>
                                            <p:strVal val="#ppt_x"/>
                                          </p:val>
                                        </p:tav>
                                        <p:tav tm="100000">
                                          <p:val>
                                            <p:strVal val="#ppt_x"/>
                                          </p:val>
                                        </p:tav>
                                      </p:tavLst>
                                    </p:anim>
                                    <p:anim calcmode="lin" valueType="num">
                                      <p:cBhvr>
                                        <p:cTn id="9" dur="1000" fill="hold"/>
                                        <p:tgtEl>
                                          <p:spTgt spid="460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6085"/>
                                        </p:tgtEl>
                                        <p:attrNameLst>
                                          <p:attrName>style.visibility</p:attrName>
                                        </p:attrNameLst>
                                      </p:cBhvr>
                                      <p:to>
                                        <p:strVal val="visible"/>
                                      </p:to>
                                    </p:set>
                                    <p:animEffect transition="in" filter="strips(downLeft)">
                                      <p:cBhvr>
                                        <p:cTn id="14" dur="500"/>
                                        <p:tgtEl>
                                          <p:spTgt spid="46085"/>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6086"/>
                                        </p:tgtEl>
                                        <p:attrNameLst>
                                          <p:attrName>style.visibility</p:attrName>
                                        </p:attrNameLst>
                                      </p:cBhvr>
                                      <p:to>
                                        <p:strVal val="visible"/>
                                      </p:to>
                                    </p:set>
                                    <p:anim calcmode="lin" valueType="num">
                                      <p:cBhvr>
                                        <p:cTn id="19" dur="1000" fill="hold"/>
                                        <p:tgtEl>
                                          <p:spTgt spid="46086"/>
                                        </p:tgtEl>
                                        <p:attrNameLst>
                                          <p:attrName>ppt_x</p:attrName>
                                        </p:attrNameLst>
                                      </p:cBhvr>
                                      <p:tavLst>
                                        <p:tav tm="0">
                                          <p:val>
                                            <p:strVal val="#ppt_x-.2"/>
                                          </p:val>
                                        </p:tav>
                                        <p:tav tm="100000">
                                          <p:val>
                                            <p:strVal val="#ppt_x"/>
                                          </p:val>
                                        </p:tav>
                                      </p:tavLst>
                                    </p:anim>
                                    <p:anim calcmode="lin" valueType="num">
                                      <p:cBhvr>
                                        <p:cTn id="20" dur="1000" fill="hold"/>
                                        <p:tgtEl>
                                          <p:spTgt spid="4608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608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6087"/>
                                        </p:tgtEl>
                                        <p:attrNameLst>
                                          <p:attrName>style.visibility</p:attrName>
                                        </p:attrNameLst>
                                      </p:cBhvr>
                                      <p:to>
                                        <p:strVal val="visible"/>
                                      </p:to>
                                    </p:set>
                                    <p:anim calcmode="lin" valueType="num">
                                      <p:cBhvr>
                                        <p:cTn id="26" dur="1000" fill="hold"/>
                                        <p:tgtEl>
                                          <p:spTgt spid="46087"/>
                                        </p:tgtEl>
                                        <p:attrNameLst>
                                          <p:attrName>ppt_x</p:attrName>
                                        </p:attrNameLst>
                                      </p:cBhvr>
                                      <p:tavLst>
                                        <p:tav tm="0">
                                          <p:val>
                                            <p:strVal val="#ppt_x-.2"/>
                                          </p:val>
                                        </p:tav>
                                        <p:tav tm="100000">
                                          <p:val>
                                            <p:strVal val="#ppt_x"/>
                                          </p:val>
                                        </p:tav>
                                      </p:tavLst>
                                    </p:anim>
                                    <p:anim calcmode="lin" valueType="num">
                                      <p:cBhvr>
                                        <p:cTn id="27" dur="1000" fill="hold"/>
                                        <p:tgtEl>
                                          <p:spTgt spid="4608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6087"/>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6088"/>
                                        </p:tgtEl>
                                        <p:attrNameLst>
                                          <p:attrName>style.visibility</p:attrName>
                                        </p:attrNameLst>
                                      </p:cBhvr>
                                      <p:to>
                                        <p:strVal val="visible"/>
                                      </p:to>
                                    </p:set>
                                    <p:anim calcmode="lin" valueType="num">
                                      <p:cBhvr>
                                        <p:cTn id="33" dur="1000" fill="hold"/>
                                        <p:tgtEl>
                                          <p:spTgt spid="46088"/>
                                        </p:tgtEl>
                                        <p:attrNameLst>
                                          <p:attrName>ppt_x</p:attrName>
                                        </p:attrNameLst>
                                      </p:cBhvr>
                                      <p:tavLst>
                                        <p:tav tm="0">
                                          <p:val>
                                            <p:strVal val="#ppt_x-.2"/>
                                          </p:val>
                                        </p:tav>
                                        <p:tav tm="100000">
                                          <p:val>
                                            <p:strVal val="#ppt_x"/>
                                          </p:val>
                                        </p:tav>
                                      </p:tavLst>
                                    </p:anim>
                                    <p:anim calcmode="lin" valueType="num">
                                      <p:cBhvr>
                                        <p:cTn id="34" dur="1000" fill="hold"/>
                                        <p:tgtEl>
                                          <p:spTgt spid="4608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6088"/>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46089"/>
                                        </p:tgtEl>
                                        <p:attrNameLst>
                                          <p:attrName>style.visibility</p:attrName>
                                        </p:attrNameLst>
                                      </p:cBhvr>
                                      <p:to>
                                        <p:strVal val="visible"/>
                                      </p:to>
                                    </p:set>
                                    <p:anim calcmode="lin" valueType="num">
                                      <p:cBhvr>
                                        <p:cTn id="40" dur="1000" fill="hold"/>
                                        <p:tgtEl>
                                          <p:spTgt spid="46089"/>
                                        </p:tgtEl>
                                        <p:attrNameLst>
                                          <p:attrName>ppt_x</p:attrName>
                                        </p:attrNameLst>
                                      </p:cBhvr>
                                      <p:tavLst>
                                        <p:tav tm="0">
                                          <p:val>
                                            <p:strVal val="#ppt_x-.2"/>
                                          </p:val>
                                        </p:tav>
                                        <p:tav tm="100000">
                                          <p:val>
                                            <p:strVal val="#ppt_x"/>
                                          </p:val>
                                        </p:tav>
                                      </p:tavLst>
                                    </p:anim>
                                    <p:anim calcmode="lin" valueType="num">
                                      <p:cBhvr>
                                        <p:cTn id="41" dur="1000" fill="hold"/>
                                        <p:tgtEl>
                                          <p:spTgt spid="4608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46089"/>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46090"/>
                                        </p:tgtEl>
                                        <p:attrNameLst>
                                          <p:attrName>style.visibility</p:attrName>
                                        </p:attrNameLst>
                                      </p:cBhvr>
                                      <p:to>
                                        <p:strVal val="visible"/>
                                      </p:to>
                                    </p:set>
                                    <p:animEffect transition="in" filter="wedge">
                                      <p:cBhvr>
                                        <p:cTn id="47" dur="2000"/>
                                        <p:tgtEl>
                                          <p:spTgt spid="4609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6091"/>
                                        </p:tgtEl>
                                        <p:attrNameLst>
                                          <p:attrName>style.visibility</p:attrName>
                                        </p:attrNameLst>
                                      </p:cBhvr>
                                      <p:to>
                                        <p:strVal val="visible"/>
                                      </p:to>
                                    </p:set>
                                    <p:animEffect transition="in" filter="fade">
                                      <p:cBhvr>
                                        <p:cTn id="52" dur="2000"/>
                                        <p:tgtEl>
                                          <p:spTgt spid="4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p:bldP spid="46086" grpId="0"/>
      <p:bldP spid="46087" grpId="0"/>
      <p:bldP spid="46088" grpId="0"/>
      <p:bldP spid="46089" grpId="0"/>
      <p:bldP spid="460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s"/>
          <p:cNvPicPr>
            <a:picLocks noChangeAspect="1" noChangeArrowheads="1"/>
          </p:cNvPicPr>
          <p:nvPr/>
        </p:nvPicPr>
        <p:blipFill>
          <a:blip r:embed="rId2"/>
          <a:srcRect/>
          <a:stretch>
            <a:fillRect/>
          </a:stretch>
        </p:blipFill>
        <p:spPr bwMode="auto">
          <a:xfrm>
            <a:off x="0" y="1066800"/>
            <a:ext cx="1524000" cy="2286000"/>
          </a:xfrm>
          <a:prstGeom prst="rect">
            <a:avLst/>
          </a:prstGeom>
          <a:noFill/>
        </p:spPr>
      </p:pic>
      <p:sp>
        <p:nvSpPr>
          <p:cNvPr id="6158" name="WordArt 14"/>
          <p:cNvSpPr>
            <a:spLocks noChangeArrowheads="1" noChangeShapeType="1" noTextEdit="1"/>
          </p:cNvSpPr>
          <p:nvPr/>
        </p:nvSpPr>
        <p:spPr bwMode="auto">
          <a:xfrm>
            <a:off x="3276600" y="1676400"/>
            <a:ext cx="306705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Bác sĩ Y-éc-xanh</a:t>
            </a:r>
          </a:p>
        </p:txBody>
      </p:sp>
      <p:sp>
        <p:nvSpPr>
          <p:cNvPr id="6162" name="Text Box 18"/>
          <p:cNvSpPr txBox="1">
            <a:spLocks noChangeArrowheads="1"/>
          </p:cNvSpPr>
          <p:nvPr/>
        </p:nvSpPr>
        <p:spPr bwMode="auto">
          <a:xfrm>
            <a:off x="0" y="3429000"/>
            <a:ext cx="2438400" cy="779463"/>
          </a:xfrm>
          <a:prstGeom prst="rect">
            <a:avLst/>
          </a:prstGeom>
          <a:noFill/>
          <a:ln w="9525">
            <a:noFill/>
            <a:miter lim="800000"/>
            <a:headEnd/>
            <a:tailEnd/>
          </a:ln>
          <a:effectLst/>
        </p:spPr>
        <p:txBody>
          <a:bodyPr>
            <a:spAutoFit/>
          </a:bodyPr>
          <a:lstStyle/>
          <a:p>
            <a:pPr>
              <a:spcBef>
                <a:spcPct val="50000"/>
              </a:spcBef>
            </a:pPr>
            <a:r>
              <a:rPr lang="en-US" sz="1800" b="1" i="0"/>
              <a:t>Y-éc-xanh</a:t>
            </a:r>
          </a:p>
          <a:p>
            <a:pPr>
              <a:spcBef>
                <a:spcPct val="50000"/>
              </a:spcBef>
            </a:pPr>
            <a:r>
              <a:rPr lang="en-US" sz="1800" b="1" i="0"/>
              <a:t>(1863 – 1943)</a:t>
            </a:r>
          </a:p>
        </p:txBody>
      </p:sp>
      <p:sp>
        <p:nvSpPr>
          <p:cNvPr id="6163" name="Text Box 19"/>
          <p:cNvSpPr txBox="1">
            <a:spLocks noChangeArrowheads="1"/>
          </p:cNvSpPr>
          <p:nvPr/>
        </p:nvSpPr>
        <p:spPr bwMode="auto">
          <a:xfrm>
            <a:off x="2286000" y="2667000"/>
            <a:ext cx="6477000" cy="2654300"/>
          </a:xfrm>
          <a:prstGeom prst="rect">
            <a:avLst/>
          </a:prstGeom>
          <a:noFill/>
          <a:ln w="9525">
            <a:noFill/>
            <a:miter lim="800000"/>
            <a:headEnd/>
            <a:tailEnd/>
          </a:ln>
          <a:effectLst/>
        </p:spPr>
        <p:txBody>
          <a:bodyPr>
            <a:spAutoFit/>
          </a:bodyPr>
          <a:lstStyle/>
          <a:p>
            <a:pPr>
              <a:spcBef>
                <a:spcPct val="50000"/>
              </a:spcBef>
            </a:pPr>
            <a:r>
              <a:rPr lang="en-US" sz="2800" i="0"/>
              <a:t>1.Bà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p:txBody>
      </p:sp>
      <p:sp>
        <p:nvSpPr>
          <p:cNvPr id="6164" name="Text Box 20"/>
          <p:cNvSpPr txBox="1">
            <a:spLocks noChangeArrowheads="1"/>
          </p:cNvSpPr>
          <p:nvPr/>
        </p:nvSpPr>
        <p:spPr bwMode="auto">
          <a:xfrm>
            <a:off x="304800" y="0"/>
            <a:ext cx="7772400" cy="457200"/>
          </a:xfrm>
          <a:prstGeom prst="rect">
            <a:avLst/>
          </a:prstGeom>
          <a:noFill/>
          <a:ln w="9525">
            <a:noFill/>
            <a:miter lim="800000"/>
            <a:headEnd/>
            <a:tailEnd/>
          </a:ln>
          <a:effectLst/>
        </p:spPr>
        <p:txBody>
          <a:bodyPr>
            <a:spAutoFit/>
          </a:bodyPr>
          <a:lstStyle/>
          <a:p>
            <a:pPr algn="ctr">
              <a:spcBef>
                <a:spcPct val="50000"/>
              </a:spcBef>
            </a:pPr>
            <a:r>
              <a:rPr lang="en-US" i="0"/>
              <a:t>                         Thứ hai ngày 21 tháng 4 năm 2014</a:t>
            </a:r>
          </a:p>
        </p:txBody>
      </p:sp>
      <p:sp>
        <p:nvSpPr>
          <p:cNvPr id="6165" name="Text Box 21"/>
          <p:cNvSpPr txBox="1">
            <a:spLocks noChangeArrowheads="1"/>
          </p:cNvSpPr>
          <p:nvPr/>
        </p:nvSpPr>
        <p:spPr bwMode="auto">
          <a:xfrm>
            <a:off x="3276600" y="754063"/>
            <a:ext cx="3581400" cy="457200"/>
          </a:xfrm>
          <a:prstGeom prst="rect">
            <a:avLst/>
          </a:prstGeom>
          <a:noFill/>
          <a:ln w="9525">
            <a:noFill/>
            <a:miter lim="800000"/>
            <a:headEnd/>
            <a:tailEnd/>
          </a:ln>
          <a:effectLst/>
        </p:spPr>
        <p:txBody>
          <a:bodyPr>
            <a:spAutoFit/>
          </a:bodyPr>
          <a:lstStyle/>
          <a:p>
            <a:pPr>
              <a:spcBef>
                <a:spcPct val="50000"/>
              </a:spcBef>
            </a:pPr>
            <a:r>
              <a:rPr lang="en-US" i="0" u="sng"/>
              <a:t>Tập đọc – Kể chuyện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164"/>
                                        </p:tgtEl>
                                        <p:attrNameLst>
                                          <p:attrName>style.visibility</p:attrName>
                                        </p:attrNameLst>
                                      </p:cBhvr>
                                      <p:to>
                                        <p:strVal val="visible"/>
                                      </p:to>
                                    </p:set>
                                    <p:animScale>
                                      <p:cBhvr>
                                        <p:cTn id="7" dur="2000" decel="50000" fill="hold">
                                          <p:stCondLst>
                                            <p:cond delay="0"/>
                                          </p:stCondLst>
                                        </p:cTn>
                                        <p:tgtEl>
                                          <p:spTgt spid="61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6164"/>
                                        </p:tgtEl>
                                        <p:attrNameLst>
                                          <p:attrName>ppt_x</p:attrName>
                                          <p:attrName>ppt_y</p:attrName>
                                        </p:attrNameLst>
                                      </p:cBhvr>
                                    </p:animMotion>
                                    <p:animEffect transition="in" filter="fade">
                                      <p:cBhvr>
                                        <p:cTn id="9" dur="2000"/>
                                        <p:tgtEl>
                                          <p:spTgt spid="616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165"/>
                                        </p:tgtEl>
                                        <p:attrNameLst>
                                          <p:attrName>style.visibility</p:attrName>
                                        </p:attrNameLst>
                                      </p:cBhvr>
                                      <p:to>
                                        <p:strVal val="visible"/>
                                      </p:to>
                                    </p:set>
                                    <p:animEffect transition="in" filter="diamond(in)">
                                      <p:cBhvr>
                                        <p:cTn id="14" dur="2000"/>
                                        <p:tgtEl>
                                          <p:spTgt spid="616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2000"/>
                                        <p:tgtEl>
                                          <p:spTgt spid="6148"/>
                                        </p:tgtEl>
                                      </p:cBhvr>
                                    </p:animEffect>
                                    <p:anim calcmode="lin" valueType="num">
                                      <p:cBhvr>
                                        <p:cTn id="20" dur="2000" fill="hold"/>
                                        <p:tgtEl>
                                          <p:spTgt spid="6148"/>
                                        </p:tgtEl>
                                        <p:attrNameLst>
                                          <p:attrName>ppt_x</p:attrName>
                                        </p:attrNameLst>
                                      </p:cBhvr>
                                      <p:tavLst>
                                        <p:tav tm="0">
                                          <p:val>
                                            <p:strVal val="#ppt_x"/>
                                          </p:val>
                                        </p:tav>
                                        <p:tav tm="100000">
                                          <p:val>
                                            <p:strVal val="#ppt_x"/>
                                          </p:val>
                                        </p:tav>
                                      </p:tavLst>
                                    </p:anim>
                                    <p:anim calcmode="lin" valueType="num">
                                      <p:cBhvr>
                                        <p:cTn id="21" dur="2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6162"/>
                                        </p:tgtEl>
                                        <p:attrNameLst>
                                          <p:attrName>style.visibility</p:attrName>
                                        </p:attrNameLst>
                                      </p:cBhvr>
                                      <p:to>
                                        <p:strVal val="visible"/>
                                      </p:to>
                                    </p:set>
                                    <p:animEffect transition="in" filter="fade">
                                      <p:cBhvr>
                                        <p:cTn id="26" dur="1600" decel="100000"/>
                                        <p:tgtEl>
                                          <p:spTgt spid="6162"/>
                                        </p:tgtEl>
                                      </p:cBhvr>
                                    </p:animEffect>
                                    <p:anim calcmode="lin" valueType="num">
                                      <p:cBhvr>
                                        <p:cTn id="27" dur="1600" decel="100000" fill="hold"/>
                                        <p:tgtEl>
                                          <p:spTgt spid="6162"/>
                                        </p:tgtEl>
                                        <p:attrNameLst>
                                          <p:attrName>style.rotation</p:attrName>
                                        </p:attrNameLst>
                                      </p:cBhvr>
                                      <p:tavLst>
                                        <p:tav tm="0">
                                          <p:val>
                                            <p:fltVal val="-90"/>
                                          </p:val>
                                        </p:tav>
                                        <p:tav tm="100000">
                                          <p:val>
                                            <p:fltVal val="0"/>
                                          </p:val>
                                        </p:tav>
                                      </p:tavLst>
                                    </p:anim>
                                    <p:anim calcmode="lin" valueType="num">
                                      <p:cBhvr>
                                        <p:cTn id="28" dur="1600" decel="100000" fill="hold"/>
                                        <p:tgtEl>
                                          <p:spTgt spid="6162"/>
                                        </p:tgtEl>
                                        <p:attrNameLst>
                                          <p:attrName>ppt_x</p:attrName>
                                        </p:attrNameLst>
                                      </p:cBhvr>
                                      <p:tavLst>
                                        <p:tav tm="0">
                                          <p:val>
                                            <p:strVal val="#ppt_x+0.4"/>
                                          </p:val>
                                        </p:tav>
                                        <p:tav tm="100000">
                                          <p:val>
                                            <p:strVal val="#ppt_x-0.05"/>
                                          </p:val>
                                        </p:tav>
                                      </p:tavLst>
                                    </p:anim>
                                    <p:anim calcmode="lin" valueType="num">
                                      <p:cBhvr>
                                        <p:cTn id="29" dur="1600" decel="100000" fill="hold"/>
                                        <p:tgtEl>
                                          <p:spTgt spid="6162"/>
                                        </p:tgtEl>
                                        <p:attrNameLst>
                                          <p:attrName>ppt_y</p:attrName>
                                        </p:attrNameLst>
                                      </p:cBhvr>
                                      <p:tavLst>
                                        <p:tav tm="0">
                                          <p:val>
                                            <p:strVal val="#ppt_y-0.4"/>
                                          </p:val>
                                        </p:tav>
                                        <p:tav tm="100000">
                                          <p:val>
                                            <p:strVal val="#ppt_y+0.1"/>
                                          </p:val>
                                        </p:tav>
                                      </p:tavLst>
                                    </p:anim>
                                    <p:anim calcmode="lin" valueType="num">
                                      <p:cBhvr>
                                        <p:cTn id="30" dur="400" accel="100000" fill="hold">
                                          <p:stCondLst>
                                            <p:cond delay="1600"/>
                                          </p:stCondLst>
                                        </p:cTn>
                                        <p:tgtEl>
                                          <p:spTgt spid="6162"/>
                                        </p:tgtEl>
                                        <p:attrNameLst>
                                          <p:attrName>ppt_x</p:attrName>
                                        </p:attrNameLst>
                                      </p:cBhvr>
                                      <p:tavLst>
                                        <p:tav tm="0">
                                          <p:val>
                                            <p:strVal val="#ppt_x-0.05"/>
                                          </p:val>
                                        </p:tav>
                                        <p:tav tm="100000">
                                          <p:val>
                                            <p:strVal val="#ppt_x"/>
                                          </p:val>
                                        </p:tav>
                                      </p:tavLst>
                                    </p:anim>
                                    <p:anim calcmode="lin" valueType="num">
                                      <p:cBhvr>
                                        <p:cTn id="31" dur="400" accel="100000" fill="hold">
                                          <p:stCondLst>
                                            <p:cond delay="1600"/>
                                          </p:stCondLst>
                                        </p:cTn>
                                        <p:tgtEl>
                                          <p:spTgt spid="6162"/>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6158"/>
                                        </p:tgtEl>
                                        <p:attrNameLst>
                                          <p:attrName>style.visibility</p:attrName>
                                        </p:attrNameLst>
                                      </p:cBhvr>
                                      <p:to>
                                        <p:strVal val="visible"/>
                                      </p:to>
                                    </p:set>
                                    <p:anim calcmode="lin" valueType="num">
                                      <p:cBhvr>
                                        <p:cTn id="36" dur="2000" fill="hold"/>
                                        <p:tgtEl>
                                          <p:spTgt spid="6158"/>
                                        </p:tgtEl>
                                        <p:attrNameLst>
                                          <p:attrName>ppt_w</p:attrName>
                                        </p:attrNameLst>
                                      </p:cBhvr>
                                      <p:tavLst>
                                        <p:tav tm="0">
                                          <p:val>
                                            <p:fltVal val="0"/>
                                          </p:val>
                                        </p:tav>
                                        <p:tav tm="100000">
                                          <p:val>
                                            <p:strVal val="#ppt_w"/>
                                          </p:val>
                                        </p:tav>
                                      </p:tavLst>
                                    </p:anim>
                                    <p:anim calcmode="lin" valueType="num">
                                      <p:cBhvr>
                                        <p:cTn id="37" dur="2000" fill="hold"/>
                                        <p:tgtEl>
                                          <p:spTgt spid="6158"/>
                                        </p:tgtEl>
                                        <p:attrNameLst>
                                          <p:attrName>ppt_h</p:attrName>
                                        </p:attrNameLst>
                                      </p:cBhvr>
                                      <p:tavLst>
                                        <p:tav tm="0">
                                          <p:val>
                                            <p:fltVal val="0"/>
                                          </p:val>
                                        </p:tav>
                                        <p:tav tm="100000">
                                          <p:val>
                                            <p:strVal val="#ppt_h"/>
                                          </p:val>
                                        </p:tav>
                                      </p:tavLst>
                                    </p:anim>
                                    <p:anim calcmode="lin" valueType="num">
                                      <p:cBhvr>
                                        <p:cTn id="38" dur="2000" fill="hold"/>
                                        <p:tgtEl>
                                          <p:spTgt spid="6158"/>
                                        </p:tgtEl>
                                        <p:attrNameLst>
                                          <p:attrName>style.rotation</p:attrName>
                                        </p:attrNameLst>
                                      </p:cBhvr>
                                      <p:tavLst>
                                        <p:tav tm="0">
                                          <p:val>
                                            <p:fltVal val="90"/>
                                          </p:val>
                                        </p:tav>
                                        <p:tav tm="100000">
                                          <p:val>
                                            <p:fltVal val="0"/>
                                          </p:val>
                                        </p:tav>
                                      </p:tavLst>
                                    </p:anim>
                                    <p:animEffect transition="in" filter="fade">
                                      <p:cBhvr>
                                        <p:cTn id="39" dur="2000"/>
                                        <p:tgtEl>
                                          <p:spTgt spid="615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6163"/>
                                        </p:tgtEl>
                                        <p:attrNameLst>
                                          <p:attrName>style.visibility</p:attrName>
                                        </p:attrNameLst>
                                      </p:cBhvr>
                                      <p:to>
                                        <p:strVal val="visible"/>
                                      </p:to>
                                    </p:set>
                                    <p:anim calcmode="lin" valueType="num">
                                      <p:cBhvr>
                                        <p:cTn id="44" dur="1000" fill="hold"/>
                                        <p:tgtEl>
                                          <p:spTgt spid="6163"/>
                                        </p:tgtEl>
                                        <p:attrNameLst>
                                          <p:attrName>ppt_w</p:attrName>
                                        </p:attrNameLst>
                                      </p:cBhvr>
                                      <p:tavLst>
                                        <p:tav tm="0">
                                          <p:val>
                                            <p:fltVal val="0"/>
                                          </p:val>
                                        </p:tav>
                                        <p:tav tm="100000">
                                          <p:val>
                                            <p:strVal val="#ppt_w"/>
                                          </p:val>
                                        </p:tav>
                                      </p:tavLst>
                                    </p:anim>
                                    <p:anim calcmode="lin" valueType="num">
                                      <p:cBhvr>
                                        <p:cTn id="45" dur="1000" fill="hold"/>
                                        <p:tgtEl>
                                          <p:spTgt spid="6163"/>
                                        </p:tgtEl>
                                        <p:attrNameLst>
                                          <p:attrName>ppt_h</p:attrName>
                                        </p:attrNameLst>
                                      </p:cBhvr>
                                      <p:tavLst>
                                        <p:tav tm="0">
                                          <p:val>
                                            <p:fltVal val="0"/>
                                          </p:val>
                                        </p:tav>
                                        <p:tav tm="100000">
                                          <p:val>
                                            <p:strVal val="#ppt_h"/>
                                          </p:val>
                                        </p:tav>
                                      </p:tavLst>
                                    </p:anim>
                                    <p:anim calcmode="lin" valueType="num">
                                      <p:cBhvr>
                                        <p:cTn id="46" dur="1000" fill="hold"/>
                                        <p:tgtEl>
                                          <p:spTgt spid="6163"/>
                                        </p:tgtEl>
                                        <p:attrNameLst>
                                          <p:attrName>style.rotation</p:attrName>
                                        </p:attrNameLst>
                                      </p:cBhvr>
                                      <p:tavLst>
                                        <p:tav tm="0">
                                          <p:val>
                                            <p:fltVal val="90"/>
                                          </p:val>
                                        </p:tav>
                                        <p:tav tm="100000">
                                          <p:val>
                                            <p:fltVal val="0"/>
                                          </p:val>
                                        </p:tav>
                                      </p:tavLst>
                                    </p:anim>
                                    <p:animEffect transition="in" filter="fade">
                                      <p:cBhvr>
                                        <p:cTn id="47" dur="1000"/>
                                        <p:tgtEl>
                                          <p:spTgt spid="6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animBg="1"/>
      <p:bldP spid="6162" grpId="0"/>
      <p:bldP spid="6163" grpId="0"/>
      <p:bldP spid="6164" grpId="0"/>
      <p:bldP spid="61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s"/>
          <p:cNvPicPr>
            <a:picLocks noChangeAspect="1" noChangeArrowheads="1"/>
          </p:cNvPicPr>
          <p:nvPr/>
        </p:nvPicPr>
        <p:blipFill>
          <a:blip r:embed="rId2"/>
          <a:srcRect/>
          <a:stretch>
            <a:fillRect/>
          </a:stretch>
        </p:blipFill>
        <p:spPr bwMode="auto">
          <a:xfrm>
            <a:off x="0" y="1066800"/>
            <a:ext cx="1524000" cy="2286000"/>
          </a:xfrm>
          <a:prstGeom prst="rect">
            <a:avLst/>
          </a:prstGeom>
          <a:noFill/>
        </p:spPr>
      </p:pic>
      <p:sp>
        <p:nvSpPr>
          <p:cNvPr id="7173" name="Text Box 5"/>
          <p:cNvSpPr txBox="1">
            <a:spLocks noChangeArrowheads="1"/>
          </p:cNvSpPr>
          <p:nvPr/>
        </p:nvSpPr>
        <p:spPr bwMode="auto">
          <a:xfrm>
            <a:off x="0" y="3429000"/>
            <a:ext cx="2438400" cy="779463"/>
          </a:xfrm>
          <a:prstGeom prst="rect">
            <a:avLst/>
          </a:prstGeom>
          <a:noFill/>
          <a:ln w="9525">
            <a:noFill/>
            <a:miter lim="800000"/>
            <a:headEnd/>
            <a:tailEnd/>
          </a:ln>
          <a:effectLst/>
        </p:spPr>
        <p:txBody>
          <a:bodyPr>
            <a:spAutoFit/>
          </a:bodyPr>
          <a:lstStyle/>
          <a:p>
            <a:pPr>
              <a:spcBef>
                <a:spcPct val="50000"/>
              </a:spcBef>
            </a:pPr>
            <a:r>
              <a:rPr lang="en-US" sz="1800" b="1" i="0"/>
              <a:t>Y-éc-xanh</a:t>
            </a:r>
          </a:p>
          <a:p>
            <a:pPr>
              <a:spcBef>
                <a:spcPct val="50000"/>
              </a:spcBef>
            </a:pPr>
            <a:r>
              <a:rPr lang="en-US" sz="1800" b="1" i="0"/>
              <a:t>(1863 – 1943)</a:t>
            </a:r>
          </a:p>
        </p:txBody>
      </p:sp>
      <p:sp>
        <p:nvSpPr>
          <p:cNvPr id="7176" name="Text Box 8"/>
          <p:cNvSpPr txBox="1">
            <a:spLocks noChangeArrowheads="1"/>
          </p:cNvSpPr>
          <p:nvPr/>
        </p:nvSpPr>
        <p:spPr bwMode="auto">
          <a:xfrm>
            <a:off x="2286000" y="1600200"/>
            <a:ext cx="5943600" cy="3722688"/>
          </a:xfrm>
          <a:prstGeom prst="rect">
            <a:avLst/>
          </a:prstGeom>
          <a:noFill/>
          <a:ln w="9525">
            <a:noFill/>
            <a:miter lim="800000"/>
            <a:headEnd/>
            <a:tailEnd/>
          </a:ln>
          <a:effectLst/>
        </p:spPr>
        <p:txBody>
          <a:bodyPr>
            <a:spAutoFit/>
          </a:bodyPr>
          <a:lstStyle/>
          <a:p>
            <a:pPr>
              <a:spcBef>
                <a:spcPct val="50000"/>
              </a:spcBef>
            </a:pPr>
            <a:r>
              <a:rPr lang="en-US" sz="2800" i="0"/>
              <a:t>2. Y-éc-xanh quả thật khác xa với nhà bác học trong trí tưởng tượng của bà. Trong bộ quần áo ka ki sờn cũ không là ủi, trông ông như một khách đi tàu ngồi toa hạng ba. Chỉ có đôi mắt đầy bí ẩn của ông làm bà chú ý.</a:t>
            </a:r>
          </a:p>
          <a:p>
            <a:pPr>
              <a:spcBef>
                <a:spcPct val="50000"/>
              </a:spcBef>
            </a:pPr>
            <a:endParaRPr lang="en-US" sz="2800" i="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76"/>
                                        </p:tgtEl>
                                        <p:attrNameLst>
                                          <p:attrName>style.visibility</p:attrName>
                                        </p:attrNameLst>
                                      </p:cBhvr>
                                      <p:to>
                                        <p:strVal val="visible"/>
                                      </p:to>
                                    </p:set>
                                    <p:anim calcmode="lin" valueType="num">
                                      <p:cBhvr>
                                        <p:cTn id="7" dur="1000" fill="hold"/>
                                        <p:tgtEl>
                                          <p:spTgt spid="7176"/>
                                        </p:tgtEl>
                                        <p:attrNameLst>
                                          <p:attrName>ppt_w</p:attrName>
                                        </p:attrNameLst>
                                      </p:cBhvr>
                                      <p:tavLst>
                                        <p:tav tm="0">
                                          <p:val>
                                            <p:fltVal val="0"/>
                                          </p:val>
                                        </p:tav>
                                        <p:tav tm="100000">
                                          <p:val>
                                            <p:strVal val="#ppt_w"/>
                                          </p:val>
                                        </p:tav>
                                      </p:tavLst>
                                    </p:anim>
                                    <p:anim calcmode="lin" valueType="num">
                                      <p:cBhvr>
                                        <p:cTn id="8" dur="1000" fill="hold"/>
                                        <p:tgtEl>
                                          <p:spTgt spid="7176"/>
                                        </p:tgtEl>
                                        <p:attrNameLst>
                                          <p:attrName>ppt_h</p:attrName>
                                        </p:attrNameLst>
                                      </p:cBhvr>
                                      <p:tavLst>
                                        <p:tav tm="0">
                                          <p:val>
                                            <p:fltVal val="0"/>
                                          </p:val>
                                        </p:tav>
                                        <p:tav tm="100000">
                                          <p:val>
                                            <p:strVal val="#ppt_h"/>
                                          </p:val>
                                        </p:tav>
                                      </p:tavLst>
                                    </p:anim>
                                    <p:anim calcmode="lin" valueType="num">
                                      <p:cBhvr>
                                        <p:cTn id="9" dur="1000" fill="hold"/>
                                        <p:tgtEl>
                                          <p:spTgt spid="7176"/>
                                        </p:tgtEl>
                                        <p:attrNameLst>
                                          <p:attrName>style.rotation</p:attrName>
                                        </p:attrNameLst>
                                      </p:cBhvr>
                                      <p:tavLst>
                                        <p:tav tm="0">
                                          <p:val>
                                            <p:fltVal val="90"/>
                                          </p:val>
                                        </p:tav>
                                        <p:tav tm="100000">
                                          <p:val>
                                            <p:fltVal val="0"/>
                                          </p:val>
                                        </p:tav>
                                      </p:tavLst>
                                    </p:anim>
                                    <p:animEffect transition="in" filter="fade">
                                      <p:cBhvr>
                                        <p:cTn id="10"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s"/>
          <p:cNvPicPr>
            <a:picLocks noChangeAspect="1" noChangeArrowheads="1"/>
          </p:cNvPicPr>
          <p:nvPr/>
        </p:nvPicPr>
        <p:blipFill>
          <a:blip r:embed="rId2"/>
          <a:srcRect/>
          <a:stretch>
            <a:fillRect/>
          </a:stretch>
        </p:blipFill>
        <p:spPr bwMode="auto">
          <a:xfrm>
            <a:off x="0" y="1066800"/>
            <a:ext cx="1524000" cy="2286000"/>
          </a:xfrm>
          <a:prstGeom prst="rect">
            <a:avLst/>
          </a:prstGeom>
          <a:noFill/>
        </p:spPr>
      </p:pic>
      <p:sp>
        <p:nvSpPr>
          <p:cNvPr id="19459" name="Text Box 3"/>
          <p:cNvSpPr txBox="1">
            <a:spLocks noChangeArrowheads="1"/>
          </p:cNvSpPr>
          <p:nvPr/>
        </p:nvSpPr>
        <p:spPr bwMode="auto">
          <a:xfrm>
            <a:off x="0" y="3429000"/>
            <a:ext cx="2438400" cy="779463"/>
          </a:xfrm>
          <a:prstGeom prst="rect">
            <a:avLst/>
          </a:prstGeom>
          <a:noFill/>
          <a:ln w="9525">
            <a:noFill/>
            <a:miter lim="800000"/>
            <a:headEnd/>
            <a:tailEnd/>
          </a:ln>
          <a:effectLst/>
        </p:spPr>
        <p:txBody>
          <a:bodyPr>
            <a:spAutoFit/>
          </a:bodyPr>
          <a:lstStyle/>
          <a:p>
            <a:pPr>
              <a:spcBef>
                <a:spcPct val="50000"/>
              </a:spcBef>
            </a:pPr>
            <a:r>
              <a:rPr lang="en-US" sz="1800" b="1" i="0"/>
              <a:t>Y-éc-xanh</a:t>
            </a:r>
          </a:p>
          <a:p>
            <a:pPr>
              <a:spcBef>
                <a:spcPct val="50000"/>
              </a:spcBef>
            </a:pPr>
            <a:r>
              <a:rPr lang="en-US" sz="1800" b="1" i="0"/>
              <a:t>(1863 – 1943)</a:t>
            </a:r>
          </a:p>
        </p:txBody>
      </p:sp>
      <p:sp>
        <p:nvSpPr>
          <p:cNvPr id="19460" name="Text Box 4"/>
          <p:cNvSpPr txBox="1">
            <a:spLocks noChangeArrowheads="1"/>
          </p:cNvSpPr>
          <p:nvPr/>
        </p:nvSpPr>
        <p:spPr bwMode="auto">
          <a:xfrm>
            <a:off x="2362200" y="533400"/>
            <a:ext cx="5943600" cy="5432425"/>
          </a:xfrm>
          <a:prstGeom prst="rect">
            <a:avLst/>
          </a:prstGeom>
          <a:noFill/>
          <a:ln w="9525">
            <a:noFill/>
            <a:miter lim="800000"/>
            <a:headEnd/>
            <a:tailEnd/>
          </a:ln>
          <a:effectLst/>
        </p:spPr>
        <p:txBody>
          <a:bodyPr>
            <a:spAutoFit/>
          </a:bodyPr>
          <a:lstStyle/>
          <a:p>
            <a:pPr>
              <a:spcBef>
                <a:spcPct val="50000"/>
              </a:spcBef>
            </a:pPr>
            <a:r>
              <a:rPr lang="en-US" sz="2800" i="0"/>
              <a:t>3. Bà khách thổ lộ nỗi băn khoăn của mình:</a:t>
            </a:r>
          </a:p>
          <a:p>
            <a:pPr>
              <a:spcBef>
                <a:spcPct val="50000"/>
              </a:spcBef>
            </a:pPr>
            <a:r>
              <a:rPr lang="en-US" sz="2800" i="0"/>
              <a:t>Y-éc-xanh kính mến, ông quên nước Pháp rồi ư? Ông định ở đây suốt đời sao?</a:t>
            </a:r>
          </a:p>
          <a:p>
            <a:pPr>
              <a:spcBef>
                <a:spcPct val="50000"/>
              </a:spcBef>
            </a:pPr>
            <a:r>
              <a:rPr lang="en-US" sz="2800" i="0"/>
              <a:t>Y-éc-xanh lặng yên nhìn khách, hai bàn tay đan vào nhau, đặt trên đầu gối.</a:t>
            </a:r>
          </a:p>
          <a:p>
            <a:pPr>
              <a:spcBef>
                <a:spcPct val="50000"/>
              </a:spcBef>
            </a:pPr>
            <a:r>
              <a:rPr lang="en-US" sz="2800" i="0"/>
              <a:t>-Tôi là người Pháp. Mãi mãi tôi là công dân Pháp. Người ta không thể nào sống mà không có Tổ quốc.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iterate type="lt">
                                    <p:tmPct val="5000"/>
                                  </p:iterate>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fltVal val="0"/>
                                          </p:val>
                                        </p:tav>
                                        <p:tav tm="100000">
                                          <p:val>
                                            <p:strVal val="#ppt_w"/>
                                          </p:val>
                                        </p:tav>
                                      </p:tavLst>
                                    </p:anim>
                                    <p:anim calcmode="lin" valueType="num">
                                      <p:cBhvr>
                                        <p:cTn id="8" dur="1000" fill="hold"/>
                                        <p:tgtEl>
                                          <p:spTgt spid="19460"/>
                                        </p:tgtEl>
                                        <p:attrNameLst>
                                          <p:attrName>ppt_h</p:attrName>
                                        </p:attrNameLst>
                                      </p:cBhvr>
                                      <p:tavLst>
                                        <p:tav tm="0">
                                          <p:val>
                                            <p:fltVal val="0"/>
                                          </p:val>
                                        </p:tav>
                                        <p:tav tm="100000">
                                          <p:val>
                                            <p:strVal val="#ppt_h"/>
                                          </p:val>
                                        </p:tav>
                                      </p:tavLst>
                                    </p:anim>
                                    <p:anim calcmode="lin" valueType="num">
                                      <p:cBhvr>
                                        <p:cTn id="9" dur="1000" fill="hold"/>
                                        <p:tgtEl>
                                          <p:spTgt spid="19460"/>
                                        </p:tgtEl>
                                        <p:attrNameLst>
                                          <p:attrName>style.rotation</p:attrName>
                                        </p:attrNameLst>
                                      </p:cBhvr>
                                      <p:tavLst>
                                        <p:tav tm="0">
                                          <p:val>
                                            <p:fltVal val="90"/>
                                          </p:val>
                                        </p:tav>
                                        <p:tav tm="100000">
                                          <p:val>
                                            <p:fltVal val="0"/>
                                          </p:val>
                                        </p:tav>
                                      </p:tavLst>
                                    </p:anim>
                                    <p:animEffect transition="in" filter="fade">
                                      <p:cBhvr>
                                        <p:cTn id="10" dur="1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s"/>
          <p:cNvPicPr>
            <a:picLocks noChangeAspect="1" noChangeArrowheads="1"/>
          </p:cNvPicPr>
          <p:nvPr/>
        </p:nvPicPr>
        <p:blipFill>
          <a:blip r:embed="rId2"/>
          <a:srcRect/>
          <a:stretch>
            <a:fillRect/>
          </a:stretch>
        </p:blipFill>
        <p:spPr bwMode="auto">
          <a:xfrm>
            <a:off x="0" y="1066800"/>
            <a:ext cx="1524000" cy="2286000"/>
          </a:xfrm>
          <a:prstGeom prst="rect">
            <a:avLst/>
          </a:prstGeom>
          <a:noFill/>
        </p:spPr>
      </p:pic>
      <p:sp>
        <p:nvSpPr>
          <p:cNvPr id="21507" name="Text Box 3"/>
          <p:cNvSpPr txBox="1">
            <a:spLocks noChangeArrowheads="1"/>
          </p:cNvSpPr>
          <p:nvPr/>
        </p:nvSpPr>
        <p:spPr bwMode="auto">
          <a:xfrm>
            <a:off x="0" y="3429000"/>
            <a:ext cx="2438400" cy="779463"/>
          </a:xfrm>
          <a:prstGeom prst="rect">
            <a:avLst/>
          </a:prstGeom>
          <a:noFill/>
          <a:ln w="9525">
            <a:noFill/>
            <a:miter lim="800000"/>
            <a:headEnd/>
            <a:tailEnd/>
          </a:ln>
          <a:effectLst/>
        </p:spPr>
        <p:txBody>
          <a:bodyPr>
            <a:spAutoFit/>
          </a:bodyPr>
          <a:lstStyle/>
          <a:p>
            <a:pPr>
              <a:spcBef>
                <a:spcPct val="50000"/>
              </a:spcBef>
            </a:pPr>
            <a:r>
              <a:rPr lang="en-US" sz="1800" b="1" i="0"/>
              <a:t>Y-éc-xanh</a:t>
            </a:r>
          </a:p>
          <a:p>
            <a:pPr>
              <a:spcBef>
                <a:spcPct val="50000"/>
              </a:spcBef>
            </a:pPr>
            <a:r>
              <a:rPr lang="en-US" sz="1800" b="1" i="0"/>
              <a:t>(1863 – 1943)</a:t>
            </a:r>
          </a:p>
        </p:txBody>
      </p:sp>
      <p:sp>
        <p:nvSpPr>
          <p:cNvPr id="21508" name="Text Box 4"/>
          <p:cNvSpPr txBox="1">
            <a:spLocks noChangeArrowheads="1"/>
          </p:cNvSpPr>
          <p:nvPr/>
        </p:nvSpPr>
        <p:spPr bwMode="auto">
          <a:xfrm>
            <a:off x="2286000" y="533400"/>
            <a:ext cx="5943600" cy="4362450"/>
          </a:xfrm>
          <a:prstGeom prst="rect">
            <a:avLst/>
          </a:prstGeom>
          <a:noFill/>
          <a:ln w="9525">
            <a:noFill/>
            <a:miter lim="800000"/>
            <a:headEnd/>
            <a:tailEnd/>
          </a:ln>
          <a:effectLst/>
        </p:spPr>
        <p:txBody>
          <a:bodyPr>
            <a:spAutoFit/>
          </a:bodyPr>
          <a:lstStyle/>
          <a:p>
            <a:pPr>
              <a:spcBef>
                <a:spcPct val="50000"/>
              </a:spcBef>
            </a:pPr>
            <a:r>
              <a:rPr lang="en-US" sz="2800" i="0"/>
              <a:t>-Tuy nhiên, tôi với bà, chúng ta đang sống chung trong một ngôi nhà : trái đất. Trái đất đích thực là ngôi nhà của chúng ta. Những đứa con trong nhà phải thương yêu và có bổn phận giúp đỡ lẫn nhau. Tôi không thể rời khỏi Nha Trang này để sống ở nơi nào khác. Chỉ có ở đây, tâm hồn tôi mới được rộng mở, bình yên.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ppt_w</p:attrName>
                                        </p:attrNameLst>
                                      </p:cBhvr>
                                      <p:tavLst>
                                        <p:tav tm="0">
                                          <p:val>
                                            <p:fltVal val="0"/>
                                          </p:val>
                                        </p:tav>
                                        <p:tav tm="100000">
                                          <p:val>
                                            <p:strVal val="#ppt_w"/>
                                          </p:val>
                                        </p:tav>
                                      </p:tavLst>
                                    </p:anim>
                                    <p:anim calcmode="lin" valueType="num">
                                      <p:cBhvr>
                                        <p:cTn id="8" dur="1000" fill="hold"/>
                                        <p:tgtEl>
                                          <p:spTgt spid="21508"/>
                                        </p:tgtEl>
                                        <p:attrNameLst>
                                          <p:attrName>ppt_h</p:attrName>
                                        </p:attrNameLst>
                                      </p:cBhvr>
                                      <p:tavLst>
                                        <p:tav tm="0">
                                          <p:val>
                                            <p:fltVal val="0"/>
                                          </p:val>
                                        </p:tav>
                                        <p:tav tm="100000">
                                          <p:val>
                                            <p:strVal val="#ppt_h"/>
                                          </p:val>
                                        </p:tav>
                                      </p:tavLst>
                                    </p:anim>
                                    <p:anim calcmode="lin" valueType="num">
                                      <p:cBhvr>
                                        <p:cTn id="9" dur="1000" fill="hold"/>
                                        <p:tgtEl>
                                          <p:spTgt spid="21508"/>
                                        </p:tgtEl>
                                        <p:attrNameLst>
                                          <p:attrName>style.rotation</p:attrName>
                                        </p:attrNameLst>
                                      </p:cBhvr>
                                      <p:tavLst>
                                        <p:tav tm="0">
                                          <p:val>
                                            <p:fltVal val="90"/>
                                          </p:val>
                                        </p:tav>
                                        <p:tav tm="100000">
                                          <p:val>
                                            <p:fltVal val="0"/>
                                          </p:val>
                                        </p:tav>
                                      </p:tavLst>
                                    </p:anim>
                                    <p:animEffect transition="in" filter="fade">
                                      <p:cBhvr>
                                        <p:cTn id="10"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s"/>
          <p:cNvPicPr>
            <a:picLocks noChangeAspect="1" noChangeArrowheads="1"/>
          </p:cNvPicPr>
          <p:nvPr/>
        </p:nvPicPr>
        <p:blipFill>
          <a:blip r:embed="rId2"/>
          <a:srcRect/>
          <a:stretch>
            <a:fillRect/>
          </a:stretch>
        </p:blipFill>
        <p:spPr bwMode="auto">
          <a:xfrm>
            <a:off x="0" y="914400"/>
            <a:ext cx="1524000" cy="2286000"/>
          </a:xfrm>
          <a:prstGeom prst="rect">
            <a:avLst/>
          </a:prstGeom>
          <a:noFill/>
        </p:spPr>
      </p:pic>
      <p:sp>
        <p:nvSpPr>
          <p:cNvPr id="4102" name="Text Box 6"/>
          <p:cNvSpPr txBox="1">
            <a:spLocks noChangeArrowheads="1"/>
          </p:cNvSpPr>
          <p:nvPr/>
        </p:nvSpPr>
        <p:spPr bwMode="auto">
          <a:xfrm>
            <a:off x="381000" y="3352800"/>
            <a:ext cx="1905000" cy="1054100"/>
          </a:xfrm>
          <a:prstGeom prst="rect">
            <a:avLst/>
          </a:prstGeom>
          <a:noFill/>
          <a:ln w="9525">
            <a:noFill/>
            <a:miter lim="800000"/>
            <a:headEnd/>
            <a:tailEnd/>
          </a:ln>
          <a:effectLst/>
        </p:spPr>
        <p:txBody>
          <a:bodyPr>
            <a:spAutoFit/>
          </a:bodyPr>
          <a:lstStyle/>
          <a:p>
            <a:r>
              <a:rPr lang="en-US" sz="1800" b="1" i="0"/>
              <a:t>Y-éc-xanh</a:t>
            </a:r>
          </a:p>
          <a:p>
            <a:r>
              <a:rPr lang="en-US" sz="1800" b="1" i="0"/>
              <a:t>(1863 – 1943)</a:t>
            </a:r>
          </a:p>
          <a:p>
            <a:pPr>
              <a:spcBef>
                <a:spcPct val="50000"/>
              </a:spcBef>
            </a:pPr>
            <a:endParaRPr lang="en-US" sz="1800" b="1" i="0"/>
          </a:p>
        </p:txBody>
      </p:sp>
      <p:sp>
        <p:nvSpPr>
          <p:cNvPr id="4103" name="Text Box 7"/>
          <p:cNvSpPr txBox="1">
            <a:spLocks noChangeArrowheads="1"/>
          </p:cNvSpPr>
          <p:nvPr/>
        </p:nvSpPr>
        <p:spPr bwMode="auto">
          <a:xfrm>
            <a:off x="2209800" y="838200"/>
            <a:ext cx="6934200" cy="2014538"/>
          </a:xfrm>
          <a:prstGeom prst="rect">
            <a:avLst/>
          </a:prstGeom>
          <a:noFill/>
          <a:ln w="9525">
            <a:noFill/>
            <a:miter lim="800000"/>
            <a:headEnd/>
            <a:tailEnd/>
          </a:ln>
          <a:effectLst/>
        </p:spPr>
        <p:txBody>
          <a:bodyPr>
            <a:spAutoFit/>
          </a:bodyPr>
          <a:lstStyle/>
          <a:p>
            <a:pPr>
              <a:spcBef>
                <a:spcPct val="50000"/>
              </a:spcBef>
            </a:pPr>
            <a:r>
              <a:rPr lang="en-US" sz="2800" i="0"/>
              <a:t>4. Hai người cùng im lặng. Họ nghe rõ tiếng biển thở dài, đổ nhẹ những con sóng thủy tinh vỡ vụn lên bờ cát.</a:t>
            </a:r>
          </a:p>
          <a:p>
            <a:pPr>
              <a:spcBef>
                <a:spcPct val="50000"/>
              </a:spcBef>
            </a:pPr>
            <a:r>
              <a:rPr lang="en-US" sz="2800" i="0"/>
              <a:t>                                        </a:t>
            </a:r>
          </a:p>
        </p:txBody>
      </p:sp>
      <p:sp>
        <p:nvSpPr>
          <p:cNvPr id="4104" name="Text Box 8"/>
          <p:cNvSpPr txBox="1">
            <a:spLocks noChangeArrowheads="1"/>
          </p:cNvSpPr>
          <p:nvPr/>
        </p:nvSpPr>
        <p:spPr bwMode="auto">
          <a:xfrm>
            <a:off x="5105400" y="2438400"/>
            <a:ext cx="4038600" cy="519113"/>
          </a:xfrm>
          <a:prstGeom prst="rect">
            <a:avLst/>
          </a:prstGeom>
          <a:noFill/>
          <a:ln w="9525">
            <a:noFill/>
            <a:miter lim="800000"/>
            <a:headEnd/>
            <a:tailEnd/>
          </a:ln>
          <a:effectLst/>
        </p:spPr>
        <p:txBody>
          <a:bodyPr>
            <a:spAutoFit/>
          </a:bodyPr>
          <a:lstStyle/>
          <a:p>
            <a:pPr>
              <a:spcBef>
                <a:spcPct val="50000"/>
              </a:spcBef>
            </a:pPr>
            <a:r>
              <a:rPr lang="en-US" sz="2800" i="0"/>
              <a:t>Theo </a:t>
            </a:r>
            <a:r>
              <a:rPr lang="en-US" sz="2800" b="1" i="0"/>
              <a:t>Cao Linh Quân</a:t>
            </a:r>
            <a:endParaRPr lang="en-US" sz="2800" i="0"/>
          </a:p>
        </p:txBody>
      </p:sp>
      <p:pic>
        <p:nvPicPr>
          <p:cNvPr id="4110" name="Picture 14" descr="Picture37_WIfFf_20121010142537"/>
          <p:cNvPicPr>
            <a:picLocks noChangeAspect="1" noChangeArrowheads="1" noCrop="1"/>
          </p:cNvPicPr>
          <p:nvPr/>
        </p:nvPicPr>
        <p:blipFill>
          <a:blip r:embed="rId3"/>
          <a:srcRect/>
          <a:stretch>
            <a:fillRect/>
          </a:stretch>
        </p:blipFill>
        <p:spPr bwMode="auto">
          <a:xfrm>
            <a:off x="4038600" y="3505200"/>
            <a:ext cx="4191000" cy="26670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50" name="Group 22"/>
          <p:cNvGraphicFramePr>
            <a:graphicFrameLocks noGrp="1"/>
          </p:cNvGraphicFramePr>
          <p:nvPr>
            <p:ph/>
          </p:nvPr>
        </p:nvGraphicFramePr>
        <p:xfrm>
          <a:off x="0" y="0"/>
          <a:ext cx="9144000" cy="7174992"/>
        </p:xfrm>
        <a:graphic>
          <a:graphicData uri="http://schemas.openxmlformats.org/drawingml/2006/table">
            <a:tbl>
              <a:tblPr/>
              <a:tblGrid>
                <a:gridCol w="2590800"/>
                <a:gridCol w="6553200"/>
              </a:tblGrid>
              <a:tr h="685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smtClean="0">
                          <a:ln>
                            <a:noFill/>
                          </a:ln>
                          <a:solidFill>
                            <a:schemeClr val="tx1"/>
                          </a:solidFill>
                          <a:effectLst/>
                          <a:latin typeface="Arial" charset="0"/>
                        </a:rPr>
                        <a:t>    Luyện đọc</a:t>
                      </a: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Ngưỡng mộ</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Băn khoăn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Thổ lộ</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Sờn cũ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Bổn phận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Vỡ vụn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Y-éc-xanh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r>
                        <a:rPr kumimoji="0" lang="en-US" sz="2800" b="0" i="0" u="sng" strike="noStrike" cap="none" normalizeH="0" baseline="0" smtClean="0">
                          <a:ln>
                            <a:noFill/>
                          </a:ln>
                          <a:solidFill>
                            <a:schemeClr val="tx1"/>
                          </a:solidFill>
                          <a:effectLst/>
                          <a:latin typeface="Arial" charset="0"/>
                        </a:rPr>
                        <a:t>Tìm hiểu bài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Y-éc-xanh: nhà khoa học Pháp, hiệu trưởng đầu tiên của Trường Đại học Y khoa Hà Nội, gắn bó gần như cả đời với Việt Nam.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Ngưỡng mộ: tôn kính và mến phục.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Nơi góc biển chân trời: nơi xa xôi.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Nhiệt đới: vùng khí hậu nóng ẩm.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Toa hạng ba: toa tàu khách hạng rẻ tiền.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Bí ẩn: có điều kín đáo, khó hiểu ở bên trong.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Công dân: người dân có đầy đủ quyền lợi và nghĩa vụ với đất nước.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2550"/>
                                        </p:tgtEl>
                                        <p:attrNameLst>
                                          <p:attrName>style.visibility</p:attrName>
                                        </p:attrNameLst>
                                      </p:cBhvr>
                                      <p:to>
                                        <p:strVal val="visible"/>
                                      </p:to>
                                    </p:set>
                                    <p:animEffect transition="in" filter="wheel(4)">
                                      <p:cBhvr>
                                        <p:cTn id="7" dur="20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MB90043918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3557" name="Text Box 5"/>
          <p:cNvSpPr txBox="1">
            <a:spLocks noChangeArrowheads="1"/>
          </p:cNvSpPr>
          <p:nvPr/>
        </p:nvSpPr>
        <p:spPr bwMode="auto">
          <a:xfrm>
            <a:off x="381000" y="228600"/>
            <a:ext cx="8382000" cy="366713"/>
          </a:xfrm>
          <a:prstGeom prst="rect">
            <a:avLst/>
          </a:prstGeom>
          <a:noFill/>
          <a:ln w="9525">
            <a:noFill/>
            <a:miter lim="800000"/>
            <a:headEnd/>
            <a:tailEnd/>
          </a:ln>
          <a:effectLst/>
        </p:spPr>
        <p:txBody>
          <a:bodyPr>
            <a:spAutoFit/>
          </a:bodyPr>
          <a:lstStyle/>
          <a:p>
            <a:pPr>
              <a:spcBef>
                <a:spcPct val="50000"/>
              </a:spcBef>
            </a:pPr>
            <a:endParaRPr lang="en-US" sz="1800" i="0"/>
          </a:p>
        </p:txBody>
      </p:sp>
      <p:sp>
        <p:nvSpPr>
          <p:cNvPr id="23558" name="Text Box 6"/>
          <p:cNvSpPr txBox="1">
            <a:spLocks noChangeArrowheads="1"/>
          </p:cNvSpPr>
          <p:nvPr/>
        </p:nvSpPr>
        <p:spPr bwMode="auto">
          <a:xfrm>
            <a:off x="152400" y="228600"/>
            <a:ext cx="8991600" cy="5021263"/>
          </a:xfrm>
          <a:prstGeom prst="rect">
            <a:avLst/>
          </a:prstGeom>
          <a:noFill/>
          <a:ln w="9525">
            <a:noFill/>
            <a:miter lim="800000"/>
            <a:headEnd/>
            <a:tailEnd/>
          </a:ln>
          <a:effectLst/>
        </p:spPr>
        <p:txBody>
          <a:bodyPr>
            <a:spAutoFit/>
          </a:bodyPr>
          <a:lstStyle/>
          <a:p>
            <a:pPr>
              <a:spcBef>
                <a:spcPct val="50000"/>
              </a:spcBef>
            </a:pPr>
            <a:r>
              <a:rPr lang="en-US" b="1" i="0"/>
              <a:t>1.Vì sao bà khách ao ước được gặp bác sĩ Y-éc-xanh?</a:t>
            </a:r>
          </a:p>
          <a:p>
            <a:pPr>
              <a:spcBef>
                <a:spcPct val="50000"/>
              </a:spcBef>
              <a:buFontTx/>
              <a:buChar char="-"/>
            </a:pPr>
            <a:r>
              <a:rPr lang="en-US" b="1" i="0"/>
              <a:t>Bà khách ao ước được gặp bác sĩ Y-éc-xanh vì tò mò, bà muốn biết điều gì khiến ông chọn cuộc sống nơi góc biển chân trời này để nghiên cứu những bệnh nhiệt đới.</a:t>
            </a:r>
          </a:p>
          <a:p>
            <a:pPr>
              <a:spcBef>
                <a:spcPct val="50000"/>
              </a:spcBef>
            </a:pPr>
            <a:r>
              <a:rPr lang="en-US" b="1" i="0"/>
              <a:t>2. Y-éc-xanh có gì khác so với trí tưởng tượng của bà?</a:t>
            </a:r>
          </a:p>
          <a:p>
            <a:pPr>
              <a:spcBef>
                <a:spcPct val="50000"/>
              </a:spcBef>
            </a:pPr>
            <a:r>
              <a:rPr lang="en-US" b="1" i="0"/>
              <a:t>- Ông mặc bộ quần áo ka ki sờn cũ không là ủi trông ông như một người khách đi tàu ngồi toa hạng ba dành cho những người ít tiền. Chỉ có đôi mắt đầy bí ẩn của ông làm bà chú ý.</a:t>
            </a:r>
          </a:p>
          <a:p>
            <a:pPr>
              <a:spcBef>
                <a:spcPct val="50000"/>
              </a:spcBef>
            </a:pPr>
            <a:r>
              <a:rPr lang="en-US" b="1" i="0"/>
              <a:t>3. Vì sao bà nghĩ là Y-éc-xanh quên nước Pháp?</a:t>
            </a:r>
          </a:p>
          <a:p>
            <a:pPr>
              <a:spcBef>
                <a:spcPct val="50000"/>
              </a:spcBef>
            </a:pPr>
            <a:r>
              <a:rPr lang="en-US" b="1" i="0"/>
              <a:t>-Vì bà thấy Y-éc-xanh không có ý định trở về nước Pháp.</a:t>
            </a:r>
          </a:p>
        </p:txBody>
      </p:sp>
      <p:pic>
        <p:nvPicPr>
          <p:cNvPr id="23562" name="Picture 10" descr="ZA104021262"/>
          <p:cNvPicPr>
            <a:picLocks noChangeAspect="1" noChangeArrowheads="1"/>
          </p:cNvPicPr>
          <p:nvPr/>
        </p:nvPicPr>
        <p:blipFill>
          <a:blip r:embed="rId3"/>
          <a:srcRect/>
          <a:stretch>
            <a:fillRect/>
          </a:stretch>
        </p:blipFill>
        <p:spPr bwMode="auto">
          <a:xfrm>
            <a:off x="0" y="5257800"/>
            <a:ext cx="9144000" cy="1600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fade">
                                      <p:cBhvr>
                                        <p:cTn id="7" dur="1000"/>
                                        <p:tgtEl>
                                          <p:spTgt spid="23558">
                                            <p:txEl>
                                              <p:pRg st="0" end="0"/>
                                            </p:txEl>
                                          </p:spTgt>
                                        </p:tgtEl>
                                      </p:cBhvr>
                                    </p:animEffect>
                                    <p:anim calcmode="lin" valueType="num">
                                      <p:cBhvr>
                                        <p:cTn id="8" dur="1000" fill="hold"/>
                                        <p:tgtEl>
                                          <p:spTgt spid="23558">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2355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23558">
                                            <p:txEl>
                                              <p:pRg st="1" end="1"/>
                                            </p:txEl>
                                          </p:spTgt>
                                        </p:tgtEl>
                                        <p:attrNameLst>
                                          <p:attrName>style.visibility</p:attrName>
                                        </p:attrNameLst>
                                      </p:cBhvr>
                                      <p:to>
                                        <p:strVal val="visible"/>
                                      </p:to>
                                    </p:set>
                                    <p:animEffect transition="in" filter="plus(in)">
                                      <p:cBhvr>
                                        <p:cTn id="14" dur="1000"/>
                                        <p:tgtEl>
                                          <p:spTgt spid="2355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23558">
                                            <p:txEl>
                                              <p:pRg st="2" end="2"/>
                                            </p:txEl>
                                          </p:spTgt>
                                        </p:tgtEl>
                                        <p:attrNameLst>
                                          <p:attrName>style.visibility</p:attrName>
                                        </p:attrNameLst>
                                      </p:cBhvr>
                                      <p:to>
                                        <p:strVal val="visible"/>
                                      </p:to>
                                    </p:set>
                                    <p:animEffect transition="in" filter="fade">
                                      <p:cBhvr>
                                        <p:cTn id="19" dur="1000"/>
                                        <p:tgtEl>
                                          <p:spTgt spid="23558">
                                            <p:txEl>
                                              <p:pRg st="2" end="2"/>
                                            </p:txEl>
                                          </p:spTgt>
                                        </p:tgtEl>
                                      </p:cBhvr>
                                    </p:animEffect>
                                    <p:anim calcmode="lin" valueType="num">
                                      <p:cBhvr>
                                        <p:cTn id="20" dur="1000" fill="hold"/>
                                        <p:tgtEl>
                                          <p:spTgt spid="23558">
                                            <p:txEl>
                                              <p:pRg st="2" end="2"/>
                                            </p:txEl>
                                          </p:spTgt>
                                        </p:tgtEl>
                                        <p:attrNameLst>
                                          <p:attrName>ppt_w</p:attrName>
                                        </p:attrNameLst>
                                      </p:cBhvr>
                                      <p:tavLst>
                                        <p:tav tm="0" fmla="#ppt_w*sin(2.5*pi*$)">
                                          <p:val>
                                            <p:fltVal val="0"/>
                                          </p:val>
                                        </p:tav>
                                        <p:tav tm="100000">
                                          <p:val>
                                            <p:fltVal val="1"/>
                                          </p:val>
                                        </p:tav>
                                      </p:tavLst>
                                    </p:anim>
                                    <p:anim calcmode="lin" valueType="num">
                                      <p:cBhvr>
                                        <p:cTn id="21" dur="1000" fill="hold"/>
                                        <p:tgtEl>
                                          <p:spTgt spid="2355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23558">
                                            <p:txEl>
                                              <p:pRg st="3" end="3"/>
                                            </p:txEl>
                                          </p:spTgt>
                                        </p:tgtEl>
                                        <p:attrNameLst>
                                          <p:attrName>style.visibility</p:attrName>
                                        </p:attrNameLst>
                                      </p:cBhvr>
                                      <p:to>
                                        <p:strVal val="visible"/>
                                      </p:to>
                                    </p:set>
                                    <p:animEffect transition="in" filter="plus(in)">
                                      <p:cBhvr>
                                        <p:cTn id="26" dur="1000"/>
                                        <p:tgtEl>
                                          <p:spTgt spid="2355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iterate type="lt">
                                    <p:tmPct val="10000"/>
                                  </p:iterate>
                                  <p:childTnLst>
                                    <p:set>
                                      <p:cBhvr>
                                        <p:cTn id="30" dur="1" fill="hold">
                                          <p:stCondLst>
                                            <p:cond delay="0"/>
                                          </p:stCondLst>
                                        </p:cTn>
                                        <p:tgtEl>
                                          <p:spTgt spid="23558">
                                            <p:txEl>
                                              <p:pRg st="4" end="4"/>
                                            </p:txEl>
                                          </p:spTgt>
                                        </p:tgtEl>
                                        <p:attrNameLst>
                                          <p:attrName>style.visibility</p:attrName>
                                        </p:attrNameLst>
                                      </p:cBhvr>
                                      <p:to>
                                        <p:strVal val="visible"/>
                                      </p:to>
                                    </p:set>
                                    <p:animEffect transition="in" filter="fade">
                                      <p:cBhvr>
                                        <p:cTn id="31" dur="1000"/>
                                        <p:tgtEl>
                                          <p:spTgt spid="23558">
                                            <p:txEl>
                                              <p:pRg st="4" end="4"/>
                                            </p:txEl>
                                          </p:spTgt>
                                        </p:tgtEl>
                                      </p:cBhvr>
                                    </p:animEffect>
                                    <p:anim calcmode="lin" valueType="num">
                                      <p:cBhvr>
                                        <p:cTn id="32" dur="1000" fill="hold"/>
                                        <p:tgtEl>
                                          <p:spTgt spid="23558">
                                            <p:txEl>
                                              <p:pRg st="4" end="4"/>
                                            </p:txEl>
                                          </p:spTgt>
                                        </p:tgtEl>
                                        <p:attrNameLst>
                                          <p:attrName>ppt_w</p:attrName>
                                        </p:attrNameLst>
                                      </p:cBhvr>
                                      <p:tavLst>
                                        <p:tav tm="0" fmla="#ppt_w*sin(2.5*pi*$)">
                                          <p:val>
                                            <p:fltVal val="0"/>
                                          </p:val>
                                        </p:tav>
                                        <p:tav tm="100000">
                                          <p:val>
                                            <p:fltVal val="1"/>
                                          </p:val>
                                        </p:tav>
                                      </p:tavLst>
                                    </p:anim>
                                    <p:anim calcmode="lin" valueType="num">
                                      <p:cBhvr>
                                        <p:cTn id="33" dur="1000" fill="hold"/>
                                        <p:tgtEl>
                                          <p:spTgt spid="2355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23558">
                                            <p:txEl>
                                              <p:pRg st="5" end="5"/>
                                            </p:txEl>
                                          </p:spTgt>
                                        </p:tgtEl>
                                        <p:attrNameLst>
                                          <p:attrName>style.visibility</p:attrName>
                                        </p:attrNameLst>
                                      </p:cBhvr>
                                      <p:to>
                                        <p:strVal val="visible"/>
                                      </p:to>
                                    </p:set>
                                    <p:animEffect transition="in" filter="plus(in)">
                                      <p:cBhvr>
                                        <p:cTn id="38" dur="1000"/>
                                        <p:tgtEl>
                                          <p:spTgt spid="235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MB900439183"/>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3797" name="Picture 5" descr="ZA104021262"/>
          <p:cNvPicPr>
            <a:picLocks noChangeAspect="1" noChangeArrowheads="1"/>
          </p:cNvPicPr>
          <p:nvPr/>
        </p:nvPicPr>
        <p:blipFill>
          <a:blip r:embed="rId3"/>
          <a:srcRect/>
          <a:stretch>
            <a:fillRect/>
          </a:stretch>
        </p:blipFill>
        <p:spPr bwMode="auto">
          <a:xfrm>
            <a:off x="0" y="5105400"/>
            <a:ext cx="9144000" cy="1752600"/>
          </a:xfrm>
          <a:prstGeom prst="rect">
            <a:avLst/>
          </a:prstGeom>
          <a:noFill/>
        </p:spPr>
      </p:pic>
      <p:sp>
        <p:nvSpPr>
          <p:cNvPr id="33798" name="Text Box 6"/>
          <p:cNvSpPr txBox="1">
            <a:spLocks noChangeArrowheads="1"/>
          </p:cNvSpPr>
          <p:nvPr/>
        </p:nvSpPr>
        <p:spPr bwMode="auto">
          <a:xfrm>
            <a:off x="533400" y="1447800"/>
            <a:ext cx="8153400" cy="3195638"/>
          </a:xfrm>
          <a:prstGeom prst="rect">
            <a:avLst/>
          </a:prstGeom>
          <a:noFill/>
          <a:ln w="9525">
            <a:noFill/>
            <a:miter lim="800000"/>
            <a:headEnd/>
            <a:tailEnd/>
          </a:ln>
          <a:effectLst/>
        </p:spPr>
        <p:txBody>
          <a:bodyPr>
            <a:spAutoFit/>
          </a:bodyPr>
          <a:lstStyle/>
          <a:p>
            <a:pPr>
              <a:spcBef>
                <a:spcPct val="50000"/>
              </a:spcBef>
            </a:pPr>
            <a:r>
              <a:rPr lang="en-US" b="1" i="0"/>
              <a:t>4. Những câu nào nói lên lòng yêu nước của bác sĩ Y-éc-xanh?</a:t>
            </a:r>
          </a:p>
          <a:p>
            <a:pPr>
              <a:spcBef>
                <a:spcPct val="50000"/>
              </a:spcBef>
            </a:pPr>
            <a:r>
              <a:rPr lang="en-US" b="1" i="0"/>
              <a:t>-Tôi là người Pháp. Mãi mãi tôi là công dân Pháp. Người ta không thể nào sống mà không có Tổ quốc.</a:t>
            </a:r>
          </a:p>
          <a:p>
            <a:pPr>
              <a:spcBef>
                <a:spcPct val="50000"/>
              </a:spcBef>
            </a:pPr>
            <a:r>
              <a:rPr lang="en-US" b="1" i="0"/>
              <a:t>5. Theo em, vì sao Y-éc-xanh ở lại Nha Trang?</a:t>
            </a:r>
          </a:p>
          <a:p>
            <a:pPr>
              <a:spcBef>
                <a:spcPct val="50000"/>
              </a:spcBef>
            </a:pPr>
            <a:r>
              <a:rPr lang="en-US" b="1" i="0"/>
              <a:t>- Y-éc-xanh ở lại Nha Trang vì chỉ có đó Y-éc-xanh mới được rộng mở, bình 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3798">
                                            <p:txEl>
                                              <p:pRg st="0" end="0"/>
                                            </p:txEl>
                                          </p:spTgt>
                                        </p:tgtEl>
                                        <p:attrNameLst>
                                          <p:attrName>style.visibility</p:attrName>
                                        </p:attrNameLst>
                                      </p:cBhvr>
                                      <p:to>
                                        <p:strVal val="visible"/>
                                      </p:to>
                                    </p:set>
                                    <p:animEffect transition="in" filter="fade">
                                      <p:cBhvr>
                                        <p:cTn id="7" dur="1000"/>
                                        <p:tgtEl>
                                          <p:spTgt spid="33798">
                                            <p:txEl>
                                              <p:pRg st="0" end="0"/>
                                            </p:txEl>
                                          </p:spTgt>
                                        </p:tgtEl>
                                      </p:cBhvr>
                                    </p:animEffect>
                                    <p:anim calcmode="lin" valueType="num">
                                      <p:cBhvr>
                                        <p:cTn id="8" dur="1000" fill="hold"/>
                                        <p:tgtEl>
                                          <p:spTgt spid="33798">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379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33798">
                                            <p:txEl>
                                              <p:pRg st="1" end="1"/>
                                            </p:txEl>
                                          </p:spTgt>
                                        </p:tgtEl>
                                        <p:attrNameLst>
                                          <p:attrName>style.visibility</p:attrName>
                                        </p:attrNameLst>
                                      </p:cBhvr>
                                      <p:to>
                                        <p:strVal val="visible"/>
                                      </p:to>
                                    </p:set>
                                    <p:animEffect transition="in" filter="plus(in)">
                                      <p:cBhvr>
                                        <p:cTn id="14" dur="1000"/>
                                        <p:tgtEl>
                                          <p:spTgt spid="3379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33798">
                                            <p:txEl>
                                              <p:pRg st="2" end="2"/>
                                            </p:txEl>
                                          </p:spTgt>
                                        </p:tgtEl>
                                        <p:attrNameLst>
                                          <p:attrName>style.visibility</p:attrName>
                                        </p:attrNameLst>
                                      </p:cBhvr>
                                      <p:to>
                                        <p:strVal val="visible"/>
                                      </p:to>
                                    </p:set>
                                    <p:animEffect transition="in" filter="fade">
                                      <p:cBhvr>
                                        <p:cTn id="19" dur="1000"/>
                                        <p:tgtEl>
                                          <p:spTgt spid="33798">
                                            <p:txEl>
                                              <p:pRg st="2" end="2"/>
                                            </p:txEl>
                                          </p:spTgt>
                                        </p:tgtEl>
                                      </p:cBhvr>
                                    </p:animEffect>
                                    <p:anim calcmode="lin" valueType="num">
                                      <p:cBhvr>
                                        <p:cTn id="20" dur="1000" fill="hold"/>
                                        <p:tgtEl>
                                          <p:spTgt spid="33798">
                                            <p:txEl>
                                              <p:pRg st="2" end="2"/>
                                            </p:txEl>
                                          </p:spTgt>
                                        </p:tgtEl>
                                        <p:attrNameLst>
                                          <p:attrName>ppt_w</p:attrName>
                                        </p:attrNameLst>
                                      </p:cBhvr>
                                      <p:tavLst>
                                        <p:tav tm="0" fmla="#ppt_w*sin(2.5*pi*$)">
                                          <p:val>
                                            <p:fltVal val="0"/>
                                          </p:val>
                                        </p:tav>
                                        <p:tav tm="100000">
                                          <p:val>
                                            <p:fltVal val="1"/>
                                          </p:val>
                                        </p:tav>
                                      </p:tavLst>
                                    </p:anim>
                                    <p:anim calcmode="lin" valueType="num">
                                      <p:cBhvr>
                                        <p:cTn id="21" dur="1000" fill="hold"/>
                                        <p:tgtEl>
                                          <p:spTgt spid="3379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33798">
                                            <p:txEl>
                                              <p:pRg st="3" end="3"/>
                                            </p:txEl>
                                          </p:spTgt>
                                        </p:tgtEl>
                                        <p:attrNameLst>
                                          <p:attrName>style.visibility</p:attrName>
                                        </p:attrNameLst>
                                      </p:cBhvr>
                                      <p:to>
                                        <p:strVal val="visible"/>
                                      </p:to>
                                    </p:set>
                                    <p:animEffect transition="in" filter="plus(in)">
                                      <p:cBhvr>
                                        <p:cTn id="26" dur="1000"/>
                                        <p:tgtEl>
                                          <p:spTgt spid="337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37067"/>
  <p:tag name="VIOLETTITLE" val="BÁC SĨ YECXANH"/>
  <p:tag name="VIOLETLESSON" val="85"/>
  <p:tag name="VIOLETCATID" val="8048911"/>
  <p:tag name="VIOLETSUBJECT" val="Tập đọc 3"/>
  <p:tag name="VIOLETAUTHORID" val="6933801"/>
  <p:tag name="VIOLETAUTHORNAME" val="Trần Kim Sơn"/>
  <p:tag name="VIOLETAUTHORAVATAR" val="6933801.jpg"/>
  <p:tag name="VIOLETAUTHORADDRESS" val="Trường Tiểu học Đại lãnh 2 - Khánh Hòa"/>
  <p:tag name="VIOLETDATE" val="2014-05-06 19:46:09"/>
  <p:tag name="VIOLETHIT" val="173"/>
  <p:tag name="VIOLETLIKE" val="0"/>
  <p:tag name="MMPROD_NEXTUNIQUEID" val="10010"/>
  <p:tag name="MMPROD_UIDATA" val="&lt;database version=&quot;7.0&quot;&gt;&lt;object type=&quot;1&quot; unique_id=&quot;10001&quot;&gt;&lt;object type=&quot;2&quot; unique_id=&quot;10011&quot;&gt;&lt;object type=&quot;3&quot; unique_id=&quot;10012&quot;&gt;&lt;property id=&quot;20148&quot; value=&quot;5&quot;/&gt;&lt;property id=&quot;20300&quot; value=&quot;Slide 1&quot;/&gt;&lt;property id=&quot;20307&quot; value=&quot;256&quot;/&gt;&lt;/object&gt;&lt;object type=&quot;3&quot; unique_id=&quot;10013&quot;&gt;&lt;property id=&quot;20148&quot; value=&quot;5&quot;/&gt;&lt;property id=&quot;20300&quot; value=&quot;Slide 2&quot;/&gt;&lt;property id=&quot;20307&quot; value=&quot;259&quot;/&gt;&lt;/object&gt;&lt;object type=&quot;3&quot; unique_id=&quot;10014&quot;&gt;&lt;property id=&quot;20148&quot; value=&quot;5&quot;/&gt;&lt;property id=&quot;20300&quot; value=&quot;Slide 3&quot;/&gt;&lt;property id=&quot;20307&quot; value=&quot;260&quot;/&gt;&lt;/object&gt;&lt;object type=&quot;3&quot; unique_id=&quot;10015&quot;&gt;&lt;property id=&quot;20148&quot; value=&quot;5&quot;/&gt;&lt;property id=&quot;20300&quot; value=&quot;Slide 4&quot;/&gt;&lt;property id=&quot;20307&quot; value=&quot;262&quot;/&gt;&lt;/object&gt;&lt;object type=&quot;3&quot; unique_id=&quot;10016&quot;&gt;&lt;property id=&quot;20148&quot; value=&quot;5&quot;/&gt;&lt;property id=&quot;20300&quot; value=&quot;Slide 5&quot;/&gt;&lt;property id=&quot;20307&quot; value=&quot;264&quot;/&gt;&lt;/object&gt;&lt;object type=&quot;3&quot; unique_id=&quot;10017&quot;&gt;&lt;property id=&quot;20148&quot; value=&quot;5&quot;/&gt;&lt;property id=&quot;20300&quot; value=&quot;Slide 6&quot;/&gt;&lt;property id=&quot;20307&quot; value=&quot;257&quot;/&gt;&lt;/object&gt;&lt;object type=&quot;3&quot; unique_id=&quot;10018&quot;&gt;&lt;property id=&quot;20148&quot; value=&quot;5&quot;/&gt;&lt;property id=&quot;20300&quot; value=&quot;Slide 7&quot;/&gt;&lt;property id=&quot;20307&quot; value=&quot;265&quot;/&gt;&lt;/object&gt;&lt;object type=&quot;3&quot; unique_id=&quot;10019&quot;&gt;&lt;property id=&quot;20148&quot; value=&quot;5&quot;/&gt;&lt;property id=&quot;20300&quot; value=&quot;Slide 8&quot;/&gt;&lt;property id=&quot;20307&quot; value=&quot;266&quot;/&gt;&lt;/object&gt;&lt;object type=&quot;3&quot; unique_id=&quot;10020&quot;&gt;&lt;property id=&quot;20148&quot; value=&quot;5&quot;/&gt;&lt;property id=&quot;20300&quot; value=&quot;Slide 9&quot;/&gt;&lt;property id=&quot;20307&quot; value=&quot;267&quot;/&gt;&lt;/object&gt;&lt;object type=&quot;3&quot; unique_id=&quot;10021&quot;&gt;&lt;property id=&quot;20148&quot; value=&quot;5&quot;/&gt;&lt;property id=&quot;20300&quot; value=&quot;Slide 10&quot;/&gt;&lt;property id=&quot;20307&quot; value=&quot;268&quot;/&gt;&lt;/object&gt;&lt;object type=&quot;3&quot; unique_id=&quot;10022&quot;&gt;&lt;property id=&quot;20148&quot; value=&quot;5&quot;/&gt;&lt;property id=&quot;20300&quot; value=&quot;Slide 11&quot;/&gt;&lt;property id=&quot;20307&quot; value=&quot;269&quot;/&gt;&lt;/object&gt;&lt;object type=&quot;3&quot; unique_id=&quot;10023&quot;&gt;&lt;property id=&quot;20148&quot; value=&quot;5&quot;/&gt;&lt;property id=&quot;20300&quot; value=&quot;Slide 12&quot;/&gt;&lt;property id=&quot;20307&quot; value=&quot;270&quot;/&gt;&lt;/object&gt;&lt;object type=&quot;3&quot; unique_id=&quot;10024&quot;&gt;&lt;property id=&quot;20148&quot; value=&quot;5&quot;/&gt;&lt;property id=&quot;20300&quot; value=&quot;Slide 13&quot;/&gt;&lt;property id=&quot;20307&quot; value=&quot;271&quot;/&gt;&lt;/object&gt;&lt;object type=&quot;3&quot; unique_id=&quot;10025&quot;&gt;&lt;property id=&quot;20148&quot; value=&quot;5&quot;/&gt;&lt;property id=&quot;20300&quot; value=&quot;Slide 14&quot;/&gt;&lt;property id=&quot;20307&quot; value=&quot;272&quot;/&gt;&lt;/object&gt;&lt;object type=&quot;3&quot; unique_id=&quot;10026&quot;&gt;&lt;property id=&quot;20148&quot; value=&quot;5&quot;/&gt;&lt;property id=&quot;20300&quot; value=&quot;Slide 15&quot;/&gt;&lt;property id=&quot;20307&quot; value=&quot;273&quot;/&gt;&lt;/object&gt;&lt;object type=&quot;3&quot; unique_id=&quot;10027&quot;&gt;&lt;property id=&quot;20148&quot; value=&quot;5&quot;/&gt;&lt;property id=&quot;20300&quot; value=&quot;Slide 16&quot;/&gt;&lt;property id=&quot;20307&quot; value=&quot;274&quot;/&gt;&lt;/object&gt;&lt;object type=&quot;3&quot; unique_id=&quot;10028&quot;&gt;&lt;property id=&quot;20148&quot; value=&quot;5&quot;/&gt;&lt;property id=&quot;20300&quot; value=&quot;Slide 17&quot;/&gt;&lt;property id=&quot;20307&quot; value=&quot;275&quot;/&gt;&lt;/object&gt;&lt;object type=&quot;3&quot; unique_id=&quot;10029&quot;&gt;&lt;property id=&quot;20148&quot; value=&quot;5&quot;/&gt;&lt;property id=&quot;20300&quot; value=&quot;Slide 18&quot;/&gt;&lt;property id=&quot;20307&quot; value=&quot;276&quot;/&gt;&lt;/object&gt;&lt;object type=&quot;3&quot; unique_id=&quot;10030&quot;&gt;&lt;property id=&quot;20148&quot; value=&quot;5&quot;/&gt;&lt;property id=&quot;20300&quot; value=&quot;Slide 19&quot;/&gt;&lt;property id=&quot;20307&quot; value=&quot;277&quot;/&gt;&lt;/object&gt;&lt;/object&gt;&lt;object type=&quot;8&quot; unique_id=&quot;10051&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Proposal</Template>
  <TotalTime>703</TotalTime>
  <Words>905</Words>
  <Application>Microsoft Office PowerPoint</Application>
  <PresentationFormat>On-screen Show (4:3)</PresentationFormat>
  <Paragraphs>105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23</cp:revision>
  <dcterms:created xsi:type="dcterms:W3CDTF">2013-04-18T13:43:52Z</dcterms:created>
  <dcterms:modified xsi:type="dcterms:W3CDTF">2016-04-11T02:23:41Z</dcterms:modified>
</cp:coreProperties>
</file>